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7" r:id="rId1"/>
    <p:sldMasterId id="2147484486" r:id="rId2"/>
  </p:sldMasterIdLst>
  <p:notesMasterIdLst>
    <p:notesMasterId r:id="rId28"/>
  </p:notesMasterIdLst>
  <p:handoutMasterIdLst>
    <p:handoutMasterId r:id="rId29"/>
  </p:handoutMasterIdLst>
  <p:sldIdLst>
    <p:sldId id="310" r:id="rId3"/>
    <p:sldId id="391" r:id="rId4"/>
    <p:sldId id="358" r:id="rId5"/>
    <p:sldId id="405" r:id="rId6"/>
    <p:sldId id="360" r:id="rId7"/>
    <p:sldId id="359" r:id="rId8"/>
    <p:sldId id="361" r:id="rId9"/>
    <p:sldId id="394" r:id="rId10"/>
    <p:sldId id="395" r:id="rId11"/>
    <p:sldId id="396" r:id="rId12"/>
    <p:sldId id="377" r:id="rId13"/>
    <p:sldId id="397" r:id="rId14"/>
    <p:sldId id="398" r:id="rId15"/>
    <p:sldId id="399" r:id="rId16"/>
    <p:sldId id="404" r:id="rId17"/>
    <p:sldId id="403" r:id="rId18"/>
    <p:sldId id="378" r:id="rId19"/>
    <p:sldId id="375" r:id="rId20"/>
    <p:sldId id="370" r:id="rId21"/>
    <p:sldId id="371" r:id="rId22"/>
    <p:sldId id="367" r:id="rId23"/>
    <p:sldId id="379" r:id="rId24"/>
    <p:sldId id="374" r:id="rId25"/>
    <p:sldId id="380" r:id="rId26"/>
    <p:sldId id="376" r:id="rId27"/>
  </p:sldIdLst>
  <p:sldSz cx="12192000" cy="6858000"/>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orient="horz" pos="624" userDrawn="1">
          <p15:clr>
            <a:srgbClr val="A4A3A4"/>
          </p15:clr>
        </p15:guide>
        <p15:guide id="3" orient="horz" pos="864" userDrawn="1">
          <p15:clr>
            <a:srgbClr val="A4A3A4"/>
          </p15:clr>
        </p15:guide>
        <p15:guide id="4" pos="5632" userDrawn="1">
          <p15:clr>
            <a:srgbClr val="A4A3A4"/>
          </p15:clr>
        </p15:guide>
        <p15:guide id="5" pos="7040" userDrawn="1">
          <p15:clr>
            <a:srgbClr val="A4A3A4"/>
          </p15:clr>
        </p15:guide>
        <p15:guide id="6" pos="38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858A2"/>
    <a:srgbClr val="F8F8F8"/>
    <a:srgbClr val="D6DDFA"/>
    <a:srgbClr val="CCECFF"/>
    <a:srgbClr val="008000"/>
    <a:srgbClr val="777777"/>
    <a:srgbClr val="FFFF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5" autoAdjust="0"/>
    <p:restoredTop sz="95677" autoAdjust="0"/>
  </p:normalViewPr>
  <p:slideViewPr>
    <p:cSldViewPr snapToGrid="0">
      <p:cViewPr varScale="1">
        <p:scale>
          <a:sx n="82" d="100"/>
          <a:sy n="82" d="100"/>
        </p:scale>
        <p:origin x="989" y="58"/>
      </p:cViewPr>
      <p:guideLst>
        <p:guide orient="horz" pos="3888"/>
        <p:guide orient="horz" pos="624"/>
        <p:guide orient="horz" pos="864"/>
        <p:guide pos="5632"/>
        <p:guide pos="7040"/>
        <p:guide pos="3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1440"/>
    </p:cViewPr>
  </p:sorterViewPr>
  <p:notesViewPr>
    <p:cSldViewPr snapToGrid="0">
      <p:cViewPr varScale="1">
        <p:scale>
          <a:sx n="80" d="100"/>
          <a:sy n="80" d="100"/>
        </p:scale>
        <p:origin x="-193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2"/>
            <a:ext cx="3036888" cy="4649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63" eaLnBrk="1" hangingPunct="1">
              <a:lnSpc>
                <a:spcPct val="100000"/>
              </a:lnSpc>
              <a:buClrTx/>
              <a:defRPr sz="1200"/>
            </a:lvl1pPr>
          </a:lstStyle>
          <a:p>
            <a:pPr>
              <a:defRPr/>
            </a:pPr>
            <a:endParaRPr lang="en-US" dirty="0"/>
          </a:p>
        </p:txBody>
      </p:sp>
      <p:sp>
        <p:nvSpPr>
          <p:cNvPr id="34819" name="Rectangle 3"/>
          <p:cNvSpPr>
            <a:spLocks noGrp="1" noChangeArrowheads="1"/>
          </p:cNvSpPr>
          <p:nvPr>
            <p:ph type="dt" sz="quarter" idx="1"/>
          </p:nvPr>
        </p:nvSpPr>
        <p:spPr bwMode="auto">
          <a:xfrm>
            <a:off x="3971925" y="2"/>
            <a:ext cx="3036888" cy="46498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63" eaLnBrk="1" hangingPunct="1">
              <a:lnSpc>
                <a:spcPct val="100000"/>
              </a:lnSpc>
              <a:buClrTx/>
              <a:defRPr sz="1200"/>
            </a:lvl1pPr>
          </a:lstStyle>
          <a:p>
            <a:pPr>
              <a:defRPr/>
            </a:pPr>
            <a:endParaRPr lang="en-US" dirty="0"/>
          </a:p>
        </p:txBody>
      </p:sp>
      <p:sp>
        <p:nvSpPr>
          <p:cNvPr id="34820" name="Rectangle 4"/>
          <p:cNvSpPr>
            <a:spLocks noGrp="1" noChangeArrowheads="1"/>
          </p:cNvSpPr>
          <p:nvPr>
            <p:ph type="ftr" sz="quarter" idx="2"/>
          </p:nvPr>
        </p:nvSpPr>
        <p:spPr bwMode="auto">
          <a:xfrm>
            <a:off x="0" y="8829824"/>
            <a:ext cx="3036888" cy="46498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63" eaLnBrk="1" hangingPunct="1">
              <a:lnSpc>
                <a:spcPct val="100000"/>
              </a:lnSpc>
              <a:buClrTx/>
              <a:defRPr sz="1200"/>
            </a:lvl1pPr>
          </a:lstStyle>
          <a:p>
            <a:pPr>
              <a:defRPr/>
            </a:pPr>
            <a:endParaRPr lang="en-US" dirty="0"/>
          </a:p>
        </p:txBody>
      </p:sp>
      <p:sp>
        <p:nvSpPr>
          <p:cNvPr id="34821" name="Rectangle 5"/>
          <p:cNvSpPr>
            <a:spLocks noGrp="1" noChangeArrowheads="1"/>
          </p:cNvSpPr>
          <p:nvPr>
            <p:ph type="sldNum" sz="quarter" idx="3"/>
          </p:nvPr>
        </p:nvSpPr>
        <p:spPr bwMode="auto">
          <a:xfrm>
            <a:off x="3971925" y="8829824"/>
            <a:ext cx="3036888" cy="46498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1" hangingPunct="1">
              <a:lnSpc>
                <a:spcPct val="100000"/>
              </a:lnSpc>
              <a:buClrTx/>
              <a:defRPr sz="1200"/>
            </a:lvl1pPr>
          </a:lstStyle>
          <a:p>
            <a:pPr>
              <a:defRPr/>
            </a:pPr>
            <a:fld id="{AE03F181-76BD-4873-A4AE-E703E10A7DD1}" type="slidenum">
              <a:rPr lang="en-US"/>
              <a:pPr>
                <a:defRPr/>
              </a:pPr>
              <a:t>‹#›</a:t>
            </a:fld>
            <a:endParaRPr lang="en-US" dirty="0"/>
          </a:p>
        </p:txBody>
      </p:sp>
    </p:spTree>
    <p:extLst>
      <p:ext uri="{BB962C8B-B14F-4D97-AF65-F5344CB8AC3E}">
        <p14:creationId xmlns:p14="http://schemas.microsoft.com/office/powerpoint/2010/main" val="211598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3" y="2"/>
            <a:ext cx="3038475"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buClrTx/>
              <a:defRPr sz="1200"/>
            </a:lvl1pPr>
          </a:lstStyle>
          <a:p>
            <a:pPr>
              <a:defRPr/>
            </a:pPr>
            <a:endParaRPr lang="en-US" dirty="0"/>
          </a:p>
        </p:txBody>
      </p:sp>
      <p:sp>
        <p:nvSpPr>
          <p:cNvPr id="65539" name="Rectangle 3"/>
          <p:cNvSpPr>
            <a:spLocks noGrp="1" noChangeArrowheads="1"/>
          </p:cNvSpPr>
          <p:nvPr>
            <p:ph type="dt" idx="1"/>
          </p:nvPr>
        </p:nvSpPr>
        <p:spPr bwMode="auto">
          <a:xfrm>
            <a:off x="3970341" y="2"/>
            <a:ext cx="3038475"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200"/>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5"/>
          <p:cNvSpPr>
            <a:spLocks noGrp="1" noChangeArrowheads="1"/>
          </p:cNvSpPr>
          <p:nvPr>
            <p:ph type="body" sz="quarter" idx="3"/>
          </p:nvPr>
        </p:nvSpPr>
        <p:spPr bwMode="auto">
          <a:xfrm>
            <a:off x="701675" y="4416511"/>
            <a:ext cx="560705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5542" name="Rectangle 6"/>
          <p:cNvSpPr>
            <a:spLocks noGrp="1" noChangeArrowheads="1"/>
          </p:cNvSpPr>
          <p:nvPr>
            <p:ph type="ftr" sz="quarter" idx="4"/>
          </p:nvPr>
        </p:nvSpPr>
        <p:spPr bwMode="auto">
          <a:xfrm>
            <a:off x="3" y="8829824"/>
            <a:ext cx="3038475"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buClrTx/>
              <a:defRPr sz="1200"/>
            </a:lvl1pPr>
          </a:lstStyle>
          <a:p>
            <a:pPr>
              <a:defRPr/>
            </a:pPr>
            <a:endParaRPr lang="en-US" dirty="0"/>
          </a:p>
        </p:txBody>
      </p:sp>
      <p:sp>
        <p:nvSpPr>
          <p:cNvPr id="65543" name="Rectangle 7"/>
          <p:cNvSpPr>
            <a:spLocks noGrp="1" noChangeArrowheads="1"/>
          </p:cNvSpPr>
          <p:nvPr>
            <p:ph type="sldNum" sz="quarter" idx="5"/>
          </p:nvPr>
        </p:nvSpPr>
        <p:spPr bwMode="auto">
          <a:xfrm>
            <a:off x="3970341" y="8829824"/>
            <a:ext cx="3038475" cy="46498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buClrTx/>
              <a:defRPr sz="1200"/>
            </a:lvl1pPr>
          </a:lstStyle>
          <a:p>
            <a:pPr>
              <a:defRPr/>
            </a:pPr>
            <a:fld id="{D4CF52EA-7ACA-46C9-BC92-222E2A6931FF}" type="slidenum">
              <a:rPr lang="en-US"/>
              <a:pPr>
                <a:defRPr/>
              </a:pPr>
              <a:t>‹#›</a:t>
            </a:fld>
            <a:endParaRPr lang="en-US" dirty="0"/>
          </a:p>
        </p:txBody>
      </p:sp>
    </p:spTree>
    <p:extLst>
      <p:ext uri="{BB962C8B-B14F-4D97-AF65-F5344CB8AC3E}">
        <p14:creationId xmlns:p14="http://schemas.microsoft.com/office/powerpoint/2010/main" val="8347342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9BA76BE6-51E8-40D3-AC35-821AA9A0891C}" type="slidenum">
              <a:rPr lang="en-US" sz="1200" smtClean="0"/>
              <a:pPr eaLnBrk="1" hangingPunct="1"/>
              <a:t>1</a:t>
            </a:fld>
            <a:endParaRPr lang="en-US" sz="1200" dirty="0"/>
          </a:p>
        </p:txBody>
      </p:sp>
      <p:sp>
        <p:nvSpPr>
          <p:cNvPr id="33795" name="Rectangle 2"/>
          <p:cNvSpPr>
            <a:spLocks noGrp="1" noRot="1" noChangeAspect="1" noChangeArrowheads="1" noTextEdit="1"/>
          </p:cNvSpPr>
          <p:nvPr>
            <p:ph type="sldImg"/>
          </p:nvPr>
        </p:nvSpPr>
        <p:spPr>
          <a:xfrm>
            <a:off x="406400" y="696913"/>
            <a:ext cx="6197600" cy="348615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642113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01BFF116-BB2F-45FD-8EA6-E55C02AB8769}" type="slidenum">
              <a:rPr lang="en-US" sz="1300"/>
              <a:pPr algn="r"/>
              <a:t>10</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115025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11</a:t>
            </a:fld>
            <a:endParaRPr lang="en-US" dirty="0"/>
          </a:p>
        </p:txBody>
      </p:sp>
    </p:spTree>
    <p:extLst>
      <p:ext uri="{BB962C8B-B14F-4D97-AF65-F5344CB8AC3E}">
        <p14:creationId xmlns:p14="http://schemas.microsoft.com/office/powerpoint/2010/main" val="24055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8D2A7A0D-E257-465D-8413-824C0E591F63}" type="slidenum">
              <a:rPr lang="en-US" sz="1300"/>
              <a:pPr algn="r"/>
              <a:t>12</a:t>
            </a:fld>
            <a:endParaRPr lang="en-US" sz="1300"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01648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11B4D6A3-379A-46B9-B589-620E50CEE3FF}" type="slidenum">
              <a:rPr lang="en-US" sz="1300"/>
              <a:pPr algn="r"/>
              <a:t>13</a:t>
            </a:fld>
            <a:endParaRPr lang="en-US" sz="13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16639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2EFD471A-F26B-48BE-AE6D-EEE4FBCD5002}" type="slidenum">
              <a:rPr lang="en-US" sz="1300"/>
              <a:pPr algn="r"/>
              <a:t>14</a:t>
            </a:fld>
            <a:endParaRPr 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95909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15</a:t>
            </a:fld>
            <a:endParaRPr lang="en-US" dirty="0"/>
          </a:p>
        </p:txBody>
      </p:sp>
    </p:spTree>
    <p:extLst>
      <p:ext uri="{BB962C8B-B14F-4D97-AF65-F5344CB8AC3E}">
        <p14:creationId xmlns:p14="http://schemas.microsoft.com/office/powerpoint/2010/main" val="2928764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xfrm>
            <a:off x="4145280" y="912114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7EEA9D28-45B1-4F1B-8A47-87E64384B1B4}" type="slidenum">
              <a:rPr lang="en-US" smtClean="0"/>
              <a:pPr/>
              <a:t>16</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4531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7ADBFD-1070-49F4-A3B9-9DEF555ACC24}" type="slidenum">
              <a:rPr lang="en-US" smtClean="0"/>
              <a:t>21</a:t>
            </a:fld>
            <a:endParaRPr lang="en-US" dirty="0"/>
          </a:p>
        </p:txBody>
      </p:sp>
    </p:spTree>
    <p:extLst>
      <p:ext uri="{BB962C8B-B14F-4D97-AF65-F5344CB8AC3E}">
        <p14:creationId xmlns:p14="http://schemas.microsoft.com/office/powerpoint/2010/main" val="45776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CF52EA-7ACA-46C9-BC92-222E2A6931FF}" type="slidenum">
              <a:rPr lang="en-US" smtClean="0"/>
              <a:pPr>
                <a:defRPr/>
              </a:pPr>
              <a:t>22</a:t>
            </a:fld>
            <a:endParaRPr lang="en-US" dirty="0"/>
          </a:p>
        </p:txBody>
      </p:sp>
    </p:spTree>
    <p:extLst>
      <p:ext uri="{BB962C8B-B14F-4D97-AF65-F5344CB8AC3E}">
        <p14:creationId xmlns:p14="http://schemas.microsoft.com/office/powerpoint/2010/main" val="34454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xfrm>
            <a:off x="4145280" y="9121140"/>
            <a:ext cx="3169920" cy="48006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lvl1pPr>
              <a:defRPr>
                <a:solidFill>
                  <a:schemeClr val="tx1"/>
                </a:solidFill>
                <a:latin typeface="Arial" charset="0"/>
                <a:ea typeface="ＭＳ Ｐゴシック" charset="-128"/>
              </a:defRPr>
            </a:lvl1pPr>
            <a:lvl2pPr marL="785372" indent="-302066">
              <a:defRPr>
                <a:solidFill>
                  <a:schemeClr val="tx1"/>
                </a:solidFill>
                <a:latin typeface="Arial" charset="0"/>
                <a:ea typeface="ＭＳ Ｐゴシック" charset="-128"/>
              </a:defRPr>
            </a:lvl2pPr>
            <a:lvl3pPr marL="1208265" indent="-241653">
              <a:defRPr>
                <a:solidFill>
                  <a:schemeClr val="tx1"/>
                </a:solidFill>
                <a:latin typeface="Arial" charset="0"/>
                <a:ea typeface="ＭＳ Ｐゴシック" charset="-128"/>
              </a:defRPr>
            </a:lvl3pPr>
            <a:lvl4pPr marL="1691571" indent="-241653">
              <a:defRPr>
                <a:solidFill>
                  <a:schemeClr val="tx1"/>
                </a:solidFill>
                <a:latin typeface="Arial" charset="0"/>
                <a:ea typeface="ＭＳ Ｐゴシック" charset="-128"/>
              </a:defRPr>
            </a:lvl4pPr>
            <a:lvl5pPr marL="2174878" indent="-241653">
              <a:defRPr>
                <a:solidFill>
                  <a:schemeClr val="tx1"/>
                </a:solidFill>
                <a:latin typeface="Arial" charset="0"/>
                <a:ea typeface="ＭＳ Ｐゴシック" charset="-128"/>
              </a:defRPr>
            </a:lvl5pPr>
            <a:lvl6pPr marL="2658184" indent="-241653" eaLnBrk="0" fontAlgn="base" hangingPunct="0">
              <a:spcBef>
                <a:spcPct val="0"/>
              </a:spcBef>
              <a:spcAft>
                <a:spcPct val="0"/>
              </a:spcAft>
              <a:defRPr>
                <a:solidFill>
                  <a:schemeClr val="tx1"/>
                </a:solidFill>
                <a:latin typeface="Arial" charset="0"/>
                <a:ea typeface="ＭＳ Ｐゴシック" charset="-128"/>
              </a:defRPr>
            </a:lvl6pPr>
            <a:lvl7pPr marL="3141490" indent="-241653" eaLnBrk="0" fontAlgn="base" hangingPunct="0">
              <a:spcBef>
                <a:spcPct val="0"/>
              </a:spcBef>
              <a:spcAft>
                <a:spcPct val="0"/>
              </a:spcAft>
              <a:defRPr>
                <a:solidFill>
                  <a:schemeClr val="tx1"/>
                </a:solidFill>
                <a:latin typeface="Arial" charset="0"/>
                <a:ea typeface="ＭＳ Ｐゴシック" charset="-128"/>
              </a:defRPr>
            </a:lvl7pPr>
            <a:lvl8pPr marL="3624796" indent="-241653" eaLnBrk="0" fontAlgn="base" hangingPunct="0">
              <a:spcBef>
                <a:spcPct val="0"/>
              </a:spcBef>
              <a:spcAft>
                <a:spcPct val="0"/>
              </a:spcAft>
              <a:defRPr>
                <a:solidFill>
                  <a:schemeClr val="tx1"/>
                </a:solidFill>
                <a:latin typeface="Arial" charset="0"/>
                <a:ea typeface="ＭＳ Ｐゴシック" charset="-128"/>
              </a:defRPr>
            </a:lvl8pPr>
            <a:lvl9pPr marL="4108102" indent="-241653" eaLnBrk="0" fontAlgn="base" hangingPunct="0">
              <a:spcBef>
                <a:spcPct val="0"/>
              </a:spcBef>
              <a:spcAft>
                <a:spcPct val="0"/>
              </a:spcAft>
              <a:defRPr>
                <a:solidFill>
                  <a:schemeClr val="tx1"/>
                </a:solidFill>
                <a:latin typeface="Arial" charset="0"/>
                <a:ea typeface="ＭＳ Ｐゴシック" charset="-128"/>
              </a:defRPr>
            </a:lvl9pPr>
          </a:lstStyle>
          <a:p>
            <a:fld id="{239877B5-0BC7-478A-A7DB-98025AB5230E}" type="slidenum">
              <a:rPr lang="en-US" smtClean="0"/>
              <a:pPr/>
              <a:t>2</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0439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406400" y="696913"/>
            <a:ext cx="6197600" cy="3486150"/>
          </a:xfrm>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3876079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31"/>
          <p:cNvSpPr>
            <a:spLocks noGrp="1" noChangeArrowheads="1"/>
          </p:cNvSpPr>
          <p:nvPr>
            <p:ph type="sldNum" sz="quarter" idx="5"/>
          </p:nvPr>
        </p:nvSpPr>
        <p:spPr>
          <a:xfrm>
            <a:off x="4145280" y="9121140"/>
            <a:ext cx="3169920" cy="48006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6661" tIns="48331" rIns="96661" bIns="48331"/>
          <a:lstStyle>
            <a:lvl1pPr>
              <a:defRPr>
                <a:solidFill>
                  <a:schemeClr val="tx1"/>
                </a:solidFill>
                <a:latin typeface="Arial" charset="0"/>
                <a:ea typeface="ＭＳ Ｐゴシック" pitchFamily="-111" charset="-128"/>
              </a:defRPr>
            </a:lvl1pPr>
            <a:lvl2pPr marL="785372" indent="-302066">
              <a:defRPr>
                <a:solidFill>
                  <a:schemeClr val="tx1"/>
                </a:solidFill>
                <a:latin typeface="Arial" charset="0"/>
                <a:ea typeface="ＭＳ Ｐゴシック" pitchFamily="-111" charset="-128"/>
              </a:defRPr>
            </a:lvl2pPr>
            <a:lvl3pPr marL="1208265" indent="-241653">
              <a:defRPr>
                <a:solidFill>
                  <a:schemeClr val="tx1"/>
                </a:solidFill>
                <a:latin typeface="Arial" charset="0"/>
                <a:ea typeface="ＭＳ Ｐゴシック" pitchFamily="-111" charset="-128"/>
              </a:defRPr>
            </a:lvl3pPr>
            <a:lvl4pPr marL="1691571" indent="-241653">
              <a:defRPr>
                <a:solidFill>
                  <a:schemeClr val="tx1"/>
                </a:solidFill>
                <a:latin typeface="Arial" charset="0"/>
                <a:ea typeface="ＭＳ Ｐゴシック" pitchFamily="-111" charset="-128"/>
              </a:defRPr>
            </a:lvl4pPr>
            <a:lvl5pPr marL="2174878" indent="-241653">
              <a:defRPr>
                <a:solidFill>
                  <a:schemeClr val="tx1"/>
                </a:solidFill>
                <a:latin typeface="Arial" charset="0"/>
                <a:ea typeface="ＭＳ Ｐゴシック" pitchFamily="-111"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111"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111"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111"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111" charset="-128"/>
              </a:defRPr>
            </a:lvl9pPr>
          </a:lstStyle>
          <a:p>
            <a:fld id="{A81A7060-688A-415E-9C80-CE8FA53203EE}" type="slidenum">
              <a:rPr lang="en-US" smtClean="0"/>
              <a:pPr/>
              <a:t>4</a:t>
            </a:fld>
            <a:endParaRPr lang="en-US" dirty="0"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731520" y="4560570"/>
            <a:ext cx="5852160" cy="432054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smtClean="0">
              <a:latin typeface="Lucida Grande" charset="0"/>
              <a:ea typeface="ＭＳ Ｐゴシック" pitchFamily="-111" charset="-128"/>
              <a:sym typeface="Lucida Grande" charset="0"/>
            </a:endParaRPr>
          </a:p>
        </p:txBody>
      </p:sp>
    </p:spTree>
    <p:extLst>
      <p:ext uri="{BB962C8B-B14F-4D97-AF65-F5344CB8AC3E}">
        <p14:creationId xmlns:p14="http://schemas.microsoft.com/office/powerpoint/2010/main" val="3964839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143737" y="9119830"/>
            <a:ext cx="3169810" cy="479733"/>
          </a:xfrm>
          <a:prstGeom prst="rect">
            <a:avLst/>
          </a:prstGeom>
          <a:ln/>
        </p:spPr>
        <p:txBody>
          <a:bodyPr lIns="94704" tIns="47352" rIns="94704" bIns="47352"/>
          <a:lstStyle/>
          <a:p>
            <a:fld id="{3D84CE41-C900-4E87-8651-8C9CB3F97C2E}" type="slidenum">
              <a:rPr lang="en-US"/>
              <a:pPr/>
              <a:t>5</a:t>
            </a:fld>
            <a:endParaRPr lang="en-US" dirty="0"/>
          </a:p>
        </p:txBody>
      </p:sp>
      <p:sp>
        <p:nvSpPr>
          <p:cNvPr id="137218" name="Rectangle 2"/>
          <p:cNvSpPr>
            <a:spLocks noGrp="1" noRot="1" noChangeAspect="1" noChangeArrowheads="1" noTextEdit="1"/>
          </p:cNvSpPr>
          <p:nvPr>
            <p:ph type="sldImg"/>
          </p:nvPr>
        </p:nvSpPr>
        <p:spPr>
          <a:xfrm>
            <a:off x="406400" y="696913"/>
            <a:ext cx="6197600" cy="3486150"/>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9008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406400" y="696913"/>
            <a:ext cx="6197600" cy="3486150"/>
          </a:xfrm>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111" charset="-128"/>
            </a:endParaRPr>
          </a:p>
        </p:txBody>
      </p:sp>
    </p:spTree>
    <p:extLst>
      <p:ext uri="{BB962C8B-B14F-4D97-AF65-F5344CB8AC3E}">
        <p14:creationId xmlns:p14="http://schemas.microsoft.com/office/powerpoint/2010/main" val="17993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753" y="8830313"/>
            <a:ext cx="2971697" cy="464503"/>
          </a:xfrm>
          <a:prstGeom prst="rect">
            <a:avLst/>
          </a:prstGeom>
          <a:ln/>
        </p:spPr>
        <p:txBody>
          <a:bodyPr lIns="90421" tIns="45211" rIns="90421" bIns="45211"/>
          <a:lstStyle/>
          <a:p>
            <a:fld id="{3D84CE41-C900-4E87-8651-8C9CB3F97C2E}" type="slidenum">
              <a:rPr lang="en-US"/>
              <a:pPr/>
              <a:t>7</a:t>
            </a:fld>
            <a:endParaRPr lang="en-US" dirty="0"/>
          </a:p>
        </p:txBody>
      </p:sp>
      <p:sp>
        <p:nvSpPr>
          <p:cNvPr id="137218" name="Rectangle 2"/>
          <p:cNvSpPr>
            <a:spLocks noGrp="1" noRot="1" noChangeAspect="1" noChangeArrowheads="1" noTextEdit="1"/>
          </p:cNvSpPr>
          <p:nvPr>
            <p:ph type="sldImg"/>
          </p:nvPr>
        </p:nvSpPr>
        <p:spPr>
          <a:xfrm>
            <a:off x="334963" y="698500"/>
            <a:ext cx="6197600" cy="3487738"/>
          </a:xfrm>
          <a:ln/>
        </p:spPr>
      </p:sp>
      <p:sp>
        <p:nvSpPr>
          <p:cNvPr id="1372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6585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45B0FDB6-223E-4D46-8ABF-E5602FB78D57}" type="slidenum">
              <a:rPr lang="en-US" sz="1300"/>
              <a:pPr algn="r"/>
              <a:t>8</a:t>
            </a:fld>
            <a:endParaRPr lang="en-US" sz="13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1377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2" tIns="48326" rIns="96652" bIns="48326" anchor="b"/>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r"/>
            <a:fld id="{45B0FDB6-223E-4D46-8ABF-E5602FB78D57}" type="slidenum">
              <a:rPr lang="en-US" sz="1300"/>
              <a:pPr algn="r"/>
              <a:t>9</a:t>
            </a:fld>
            <a:endParaRPr lang="en-US" sz="13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6309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59043" name="Rectangle 3"/>
          <p:cNvSpPr>
            <a:spLocks noGrp="1" noChangeArrowheads="1"/>
          </p:cNvSpPr>
          <p:nvPr>
            <p:ph type="ctrTitle"/>
          </p:nvPr>
        </p:nvSpPr>
        <p:spPr>
          <a:xfrm>
            <a:off x="304800" y="1908177"/>
            <a:ext cx="11582400" cy="1749425"/>
          </a:xfrm>
        </p:spPr>
        <p:txBody>
          <a:bodyPr anchor="b"/>
          <a:lstStyle>
            <a:lvl1pPr algn="ctr">
              <a:lnSpc>
                <a:spcPct val="100000"/>
              </a:lnSpc>
              <a:defRPr sz="3300"/>
            </a:lvl1pPr>
          </a:lstStyle>
          <a:p>
            <a:r>
              <a:rPr lang="en-US" dirty="0"/>
              <a:t>Click to edit Master title style</a:t>
            </a:r>
          </a:p>
        </p:txBody>
      </p:sp>
      <p:sp>
        <p:nvSpPr>
          <p:cNvPr id="3159044" name="Rectangle 4"/>
          <p:cNvSpPr>
            <a:spLocks noGrp="1" noChangeArrowheads="1"/>
          </p:cNvSpPr>
          <p:nvPr>
            <p:ph type="subTitle" idx="1"/>
          </p:nvPr>
        </p:nvSpPr>
        <p:spPr>
          <a:xfrm>
            <a:off x="304800" y="3806826"/>
            <a:ext cx="11582400" cy="1298575"/>
          </a:xfrm>
        </p:spPr>
        <p:txBody>
          <a:bodyPr anchor="ctr"/>
          <a:lstStyle>
            <a:lvl1pPr marL="0" indent="0" algn="ctr">
              <a:buFontTx/>
              <a:buNone/>
              <a:defRPr/>
            </a:lvl1pPr>
          </a:lstStyle>
          <a:p>
            <a:r>
              <a:rPr lang="en-US" dirty="0"/>
              <a:t>Click to edit Master subtitle style</a:t>
            </a:r>
          </a:p>
        </p:txBody>
      </p:sp>
      <p:sp>
        <p:nvSpPr>
          <p:cNvPr id="4" name="Rectangle 2"/>
          <p:cNvSpPr>
            <a:spLocks noGrp="1" noChangeArrowheads="1"/>
          </p:cNvSpPr>
          <p:nvPr>
            <p:ph type="ftr" sz="quarter" idx="10"/>
          </p:nvPr>
        </p:nvSpPr>
        <p:spPr>
          <a:xfrm>
            <a:off x="304800" y="5257800"/>
            <a:ext cx="11582400" cy="381000"/>
          </a:xfrm>
        </p:spPr>
        <p:txBody>
          <a:bodyPr/>
          <a:lstStyle>
            <a:lvl1pPr algn="ctr">
              <a:defRPr sz="1600">
                <a:solidFill>
                  <a:schemeClr val="tx1"/>
                </a:solidFill>
              </a:defRPr>
            </a:lvl1pPr>
          </a:lstStyle>
          <a:p>
            <a:pPr>
              <a:defRPr/>
            </a:pPr>
            <a:endParaRPr lang="en-US" dirty="0"/>
          </a:p>
        </p:txBody>
      </p:sp>
    </p:spTree>
    <p:extLst>
      <p:ext uri="{BB962C8B-B14F-4D97-AF65-F5344CB8AC3E}">
        <p14:creationId xmlns:p14="http://schemas.microsoft.com/office/powerpoint/2010/main" val="781117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sz="900" dirty="0"/>
          </a:p>
        </p:txBody>
      </p:sp>
      <p:sp>
        <p:nvSpPr>
          <p:cNvPr id="6" name="Slide Number Placeholder 5"/>
          <p:cNvSpPr>
            <a:spLocks noGrp="1"/>
          </p:cNvSpPr>
          <p:nvPr>
            <p:ph type="sldNum" sz="quarter" idx="11"/>
          </p:nvPr>
        </p:nvSpPr>
        <p:spPr/>
        <p:txBody>
          <a:bodyPr/>
          <a:lstStyle>
            <a:lvl1pPr>
              <a:defRPr/>
            </a:lvl1pPr>
          </a:lstStyle>
          <a:p>
            <a:pPr>
              <a:defRPr/>
            </a:pPr>
            <a:fld id="{6C12B057-D5A0-4425-911C-C13F092D950E}" type="slidenum">
              <a:rPr lang="en-US"/>
              <a:pPr>
                <a:defRPr/>
              </a:pPr>
              <a:t>‹#›</a:t>
            </a:fld>
            <a:endParaRPr lang="en-US" dirty="0"/>
          </a:p>
        </p:txBody>
      </p:sp>
    </p:spTree>
    <p:extLst>
      <p:ext uri="{BB962C8B-B14F-4D97-AF65-F5344CB8AC3E}">
        <p14:creationId xmlns:p14="http://schemas.microsoft.com/office/powerpoint/2010/main" val="3269391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sz="900" dirty="0"/>
          </a:p>
        </p:txBody>
      </p:sp>
      <p:sp>
        <p:nvSpPr>
          <p:cNvPr id="6" name="Slide Number Placeholder 5"/>
          <p:cNvSpPr>
            <a:spLocks noGrp="1"/>
          </p:cNvSpPr>
          <p:nvPr>
            <p:ph type="sldNum" sz="quarter" idx="11"/>
          </p:nvPr>
        </p:nvSpPr>
        <p:spPr/>
        <p:txBody>
          <a:bodyPr/>
          <a:lstStyle>
            <a:lvl1pPr>
              <a:defRPr/>
            </a:lvl1pPr>
          </a:lstStyle>
          <a:p>
            <a:pPr>
              <a:defRPr/>
            </a:pPr>
            <a:fld id="{49FE6055-8D23-43A8-8572-1FE3F42E494D}" type="slidenum">
              <a:rPr lang="en-US"/>
              <a:pPr>
                <a:defRPr/>
              </a:pPr>
              <a:t>‹#›</a:t>
            </a:fld>
            <a:endParaRPr lang="en-US" dirty="0"/>
          </a:p>
        </p:txBody>
      </p:sp>
    </p:spTree>
    <p:extLst>
      <p:ext uri="{BB962C8B-B14F-4D97-AF65-F5344CB8AC3E}">
        <p14:creationId xmlns:p14="http://schemas.microsoft.com/office/powerpoint/2010/main" val="4209939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sz="900" dirty="0"/>
          </a:p>
        </p:txBody>
      </p:sp>
      <p:sp>
        <p:nvSpPr>
          <p:cNvPr id="5" name="Slide Number Placeholder 4"/>
          <p:cNvSpPr>
            <a:spLocks noGrp="1"/>
          </p:cNvSpPr>
          <p:nvPr>
            <p:ph type="sldNum" sz="quarter" idx="11"/>
          </p:nvPr>
        </p:nvSpPr>
        <p:spPr/>
        <p:txBody>
          <a:bodyPr/>
          <a:lstStyle>
            <a:lvl1pPr>
              <a:defRPr/>
            </a:lvl1pPr>
          </a:lstStyle>
          <a:p>
            <a:pPr>
              <a:defRPr/>
            </a:pPr>
            <a:fld id="{7DA76E37-E7E3-4277-9EA8-FFAF6D30B550}" type="slidenum">
              <a:rPr lang="en-US"/>
              <a:pPr>
                <a:defRPr/>
              </a:pPr>
              <a:t>‹#›</a:t>
            </a:fld>
            <a:endParaRPr lang="en-US" dirty="0"/>
          </a:p>
        </p:txBody>
      </p:sp>
    </p:spTree>
    <p:extLst>
      <p:ext uri="{BB962C8B-B14F-4D97-AF65-F5344CB8AC3E}">
        <p14:creationId xmlns:p14="http://schemas.microsoft.com/office/powerpoint/2010/main" val="146111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1" y="3810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1" y="3810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endParaRPr lang="en-US" sz="900" dirty="0"/>
          </a:p>
        </p:txBody>
      </p:sp>
      <p:sp>
        <p:nvSpPr>
          <p:cNvPr id="5" name="Slide Number Placeholder 4"/>
          <p:cNvSpPr>
            <a:spLocks noGrp="1"/>
          </p:cNvSpPr>
          <p:nvPr>
            <p:ph type="sldNum" sz="quarter" idx="11"/>
          </p:nvPr>
        </p:nvSpPr>
        <p:spPr/>
        <p:txBody>
          <a:bodyPr/>
          <a:lstStyle>
            <a:lvl1pPr>
              <a:defRPr/>
            </a:lvl1pPr>
          </a:lstStyle>
          <a:p>
            <a:pPr>
              <a:defRPr/>
            </a:pPr>
            <a:fld id="{6801B704-EB5C-4029-8A39-7C81C4C52D17}" type="slidenum">
              <a:rPr lang="en-US"/>
              <a:pPr>
                <a:defRPr/>
              </a:pPr>
              <a:t>‹#›</a:t>
            </a:fld>
            <a:endParaRPr lang="en-US" dirty="0"/>
          </a:p>
        </p:txBody>
      </p:sp>
    </p:spTree>
    <p:extLst>
      <p:ext uri="{BB962C8B-B14F-4D97-AF65-F5344CB8AC3E}">
        <p14:creationId xmlns:p14="http://schemas.microsoft.com/office/powerpoint/2010/main" val="21609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amp; Subtitle 1 - Large Pink Rectangle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4017110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amp; Subtitle 2 - Large Pink &amp; Black Rectangle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90629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amp; Subtitle 3 - Large Pink Swirl Full Background - Logo in Lower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94000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amp; Subtitle 4 - Large Pink &amp; Black Swirl Full Background - Logo in Lower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740599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amp; Subtitle 5 - Large Pink Swirl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935710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amp; Subtitle 6 - Large Pink &amp; Black Swirl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5" indent="0" algn="ctr">
              <a:buNone/>
              <a:defRPr sz="1500"/>
            </a:lvl2pPr>
            <a:lvl3pPr marL="685808" indent="0" algn="ctr">
              <a:buNone/>
              <a:defRPr sz="1350"/>
            </a:lvl3pPr>
            <a:lvl4pPr marL="1028713" indent="0" algn="ctr">
              <a:buNone/>
              <a:defRPr sz="1200"/>
            </a:lvl4pPr>
            <a:lvl5pPr marL="1371617" indent="0" algn="ctr">
              <a:buNone/>
              <a:defRPr sz="1200"/>
            </a:lvl5pPr>
            <a:lvl6pPr marL="1714521" indent="0" algn="ctr">
              <a:buNone/>
              <a:defRPr sz="1200"/>
            </a:lvl6pPr>
            <a:lvl7pPr marL="2057426" indent="0" algn="ctr">
              <a:buNone/>
              <a:defRPr sz="1200"/>
            </a:lvl7pPr>
            <a:lvl8pPr marL="2400330" indent="0" algn="ctr">
              <a:buNone/>
              <a:defRPr sz="1200"/>
            </a:lvl8pPr>
            <a:lvl9pPr marL="2743234"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628027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pPr>
              <a:defRPr/>
            </a:pPr>
            <a:endParaRPr lang="en-US" sz="900" dirty="0"/>
          </a:p>
        </p:txBody>
      </p:sp>
      <p:sp>
        <p:nvSpPr>
          <p:cNvPr id="5" name="Slide Number Placeholder 4"/>
          <p:cNvSpPr>
            <a:spLocks noGrp="1"/>
          </p:cNvSpPr>
          <p:nvPr>
            <p:ph type="sldNum" sz="quarter" idx="11"/>
          </p:nvPr>
        </p:nvSpPr>
        <p:spPr/>
        <p:txBody>
          <a:bodyPr/>
          <a:lstStyle>
            <a:lvl1pPr>
              <a:defRPr/>
            </a:lvl1pPr>
          </a:lstStyle>
          <a:p>
            <a:pPr>
              <a:defRPr/>
            </a:pPr>
            <a:fld id="{8F65A297-5023-418F-BF24-FE5B646C2B6D}" type="slidenum">
              <a:rPr lang="en-US"/>
              <a:pPr>
                <a:defRPr/>
              </a:pPr>
              <a:t>‹#›</a:t>
            </a:fld>
            <a:endParaRPr lang="en-US" dirty="0"/>
          </a:p>
        </p:txBody>
      </p:sp>
    </p:spTree>
    <p:extLst>
      <p:ext uri="{BB962C8B-B14F-4D97-AF65-F5344CB8AC3E}">
        <p14:creationId xmlns:p14="http://schemas.microsoft.com/office/powerpoint/2010/main" val="325572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mp; Bullets Slide 1 - Top Half Swirl Pin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365125"/>
            <a:ext cx="5662613" cy="1663700"/>
          </a:xfrm>
        </p:spPr>
        <p:txBody>
          <a:bodyPr>
            <a:normAutofit/>
          </a:bodyPr>
          <a:lstStyle>
            <a:lvl1pPr>
              <a:defRPr sz="4500">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838202" y="2714625"/>
            <a:ext cx="10515600" cy="3829050"/>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310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mp; Bullets Slide 2 - Top Half Swirl Pink &amp; Blac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1" y="365125"/>
            <a:ext cx="5662613" cy="1663700"/>
          </a:xfrm>
        </p:spPr>
        <p:txBody>
          <a:bodyPr>
            <a:normAutofit/>
          </a:bodyPr>
          <a:lstStyle>
            <a:lvl1pPr>
              <a:defRPr sz="4500">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838202" y="2714625"/>
            <a:ext cx="10515600" cy="3829050"/>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4166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mp; Bullets Slide 3 - Small Rectangle Pink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2" y="171450"/>
            <a:ext cx="10658475" cy="414338"/>
          </a:xfrm>
        </p:spPr>
        <p:txBody>
          <a:bodyPr>
            <a:normAutofit/>
          </a:bodyPr>
          <a:lstStyle>
            <a:lvl1pPr>
              <a:defRPr sz="4500">
                <a:solidFill>
                  <a:schemeClr val="bg1"/>
                </a:solidFill>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359573" y="1143002"/>
            <a:ext cx="11472862" cy="5400675"/>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98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mp; Bullets Slide 4 - Small Rectangle Pink &amp; Black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2" y="171450"/>
            <a:ext cx="10658475" cy="414338"/>
          </a:xfrm>
        </p:spPr>
        <p:txBody>
          <a:bodyPr>
            <a:normAutofit/>
          </a:bodyPr>
          <a:lstStyle>
            <a:lvl1pPr>
              <a:defRPr sz="4500">
                <a:solidFill>
                  <a:schemeClr val="bg1"/>
                </a:solidFill>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359573" y="1143002"/>
            <a:ext cx="11472862" cy="5400675"/>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5609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Bullets Slide 5 - Top Quarter Swirl Pin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47069" y="194644"/>
            <a:ext cx="5662613" cy="797248"/>
          </a:xfrm>
        </p:spPr>
        <p:txBody>
          <a:bodyPr>
            <a:normAutofit/>
          </a:bodyPr>
          <a:lstStyle>
            <a:lvl1pPr algn="ctr">
              <a:defRPr sz="4500">
                <a:latin typeface="Franklin Gothic Heavy" panose="020B0903020102020204" pitchFamily="34" charset="0"/>
              </a:defRPr>
            </a:lvl1pPr>
          </a:lstStyle>
          <a:p>
            <a:r>
              <a:rPr lang="en-US" dirty="0"/>
              <a:t>Title</a:t>
            </a:r>
          </a:p>
        </p:txBody>
      </p:sp>
      <p:sp>
        <p:nvSpPr>
          <p:cNvPr id="4" name="Content Placeholder 2"/>
          <p:cNvSpPr>
            <a:spLocks noGrp="1"/>
          </p:cNvSpPr>
          <p:nvPr>
            <p:ph idx="1"/>
          </p:nvPr>
        </p:nvSpPr>
        <p:spPr>
          <a:xfrm>
            <a:off x="838202" y="1751311"/>
            <a:ext cx="10515600" cy="4792367"/>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2321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mp; Bullets Slide 5 - Top Quarter Swirl Black &amp; Pin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47069" y="194644"/>
            <a:ext cx="5662613" cy="797248"/>
          </a:xfrm>
        </p:spPr>
        <p:txBody>
          <a:bodyPr>
            <a:normAutofit/>
          </a:bodyPr>
          <a:lstStyle>
            <a:lvl1pPr algn="ctr">
              <a:defRPr sz="4500">
                <a:latin typeface="Franklin Gothic Heavy" panose="020B0903020102020204" pitchFamily="34" charset="0"/>
              </a:defRPr>
            </a:lvl1pPr>
          </a:lstStyle>
          <a:p>
            <a:r>
              <a:rPr lang="en-US" dirty="0"/>
              <a:t>Title</a:t>
            </a:r>
          </a:p>
        </p:txBody>
      </p:sp>
      <p:sp>
        <p:nvSpPr>
          <p:cNvPr id="4" name="Content Placeholder 2"/>
          <p:cNvSpPr>
            <a:spLocks noGrp="1"/>
          </p:cNvSpPr>
          <p:nvPr>
            <p:ph idx="1"/>
          </p:nvPr>
        </p:nvSpPr>
        <p:spPr>
          <a:xfrm>
            <a:off x="838202" y="1751311"/>
            <a:ext cx="10515600" cy="4792367"/>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68370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le &amp; Text Slide 1 - Swirl Pink Top Half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2" y="3400425"/>
            <a:ext cx="10515600" cy="1162050"/>
          </a:xfrm>
        </p:spPr>
        <p:txBody>
          <a:bodyPr anchor="b"/>
          <a:lstStyle>
            <a:lvl1pPr>
              <a:defRPr sz="4500">
                <a:latin typeface="Franklin Gothic Heavy" panose="020B0903020102020204" pitchFamily="34" charset="0"/>
              </a:defRPr>
            </a:lvl1pPr>
          </a:lstStyle>
          <a:p>
            <a:r>
              <a:rPr lang="en-US" dirty="0"/>
              <a:t>Title</a:t>
            </a:r>
          </a:p>
        </p:txBody>
      </p:sp>
      <p:sp>
        <p:nvSpPr>
          <p:cNvPr id="3" name="Text Placeholder 2"/>
          <p:cNvSpPr>
            <a:spLocks noGrp="1"/>
          </p:cNvSpPr>
          <p:nvPr>
            <p:ph type="body" idx="1"/>
          </p:nvPr>
        </p:nvSpPr>
        <p:spPr>
          <a:xfrm>
            <a:off x="831852" y="4589463"/>
            <a:ext cx="10515600" cy="1954212"/>
          </a:xfrm>
        </p:spPr>
        <p:txBody>
          <a:bodyPr/>
          <a:lstStyle>
            <a:lvl1pPr marL="0" indent="0">
              <a:buNone/>
              <a:defRPr sz="1800">
                <a:solidFill>
                  <a:schemeClr val="tx1">
                    <a:tint val="75000"/>
                  </a:schemeClr>
                </a:solidFill>
                <a:latin typeface="Franklin Gothic Book" panose="020B0503020102020204" pitchFamily="34" charset="0"/>
              </a:defRPr>
            </a:lvl1pPr>
            <a:lvl2pPr marL="342905" indent="0">
              <a:buNone/>
              <a:defRPr sz="1500">
                <a:solidFill>
                  <a:schemeClr val="tx1">
                    <a:tint val="75000"/>
                  </a:schemeClr>
                </a:solidFill>
              </a:defRPr>
            </a:lvl2pPr>
            <a:lvl3pPr marL="685808" indent="0">
              <a:buNone/>
              <a:defRPr sz="1350">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1" indent="0">
              <a:buNone/>
              <a:defRPr sz="1200">
                <a:solidFill>
                  <a:schemeClr val="tx1">
                    <a:tint val="75000"/>
                  </a:schemeClr>
                </a:solidFill>
              </a:defRPr>
            </a:lvl6pPr>
            <a:lvl7pPr marL="2057426" indent="0">
              <a:buNone/>
              <a:defRPr sz="1200">
                <a:solidFill>
                  <a:schemeClr val="tx1">
                    <a:tint val="75000"/>
                  </a:schemeClr>
                </a:solidFill>
              </a:defRPr>
            </a:lvl7pPr>
            <a:lvl8pPr marL="2400330" indent="0">
              <a:buNone/>
              <a:defRPr sz="1200">
                <a:solidFill>
                  <a:schemeClr val="tx1">
                    <a:tint val="75000"/>
                  </a:schemeClr>
                </a:solidFill>
              </a:defRPr>
            </a:lvl8pPr>
            <a:lvl9pPr marL="274323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96151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le &amp; Text Slide 2 - Swirl Pink &amp; Black Top Half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2" y="3400425"/>
            <a:ext cx="10515600" cy="1162050"/>
          </a:xfrm>
        </p:spPr>
        <p:txBody>
          <a:bodyPr anchor="b"/>
          <a:lstStyle>
            <a:lvl1pPr>
              <a:defRPr sz="4500">
                <a:latin typeface="Franklin Gothic Heavy" panose="020B0903020102020204" pitchFamily="34" charset="0"/>
              </a:defRPr>
            </a:lvl1pPr>
          </a:lstStyle>
          <a:p>
            <a:r>
              <a:rPr lang="en-US" dirty="0"/>
              <a:t>Title</a:t>
            </a:r>
          </a:p>
        </p:txBody>
      </p:sp>
      <p:sp>
        <p:nvSpPr>
          <p:cNvPr id="3" name="Text Placeholder 2"/>
          <p:cNvSpPr>
            <a:spLocks noGrp="1"/>
          </p:cNvSpPr>
          <p:nvPr>
            <p:ph type="body" idx="1"/>
          </p:nvPr>
        </p:nvSpPr>
        <p:spPr>
          <a:xfrm>
            <a:off x="831852" y="4589463"/>
            <a:ext cx="10515600" cy="1954212"/>
          </a:xfrm>
        </p:spPr>
        <p:txBody>
          <a:bodyPr/>
          <a:lstStyle>
            <a:lvl1pPr marL="0" indent="0">
              <a:buNone/>
              <a:defRPr sz="1800">
                <a:solidFill>
                  <a:schemeClr val="tx1">
                    <a:tint val="75000"/>
                  </a:schemeClr>
                </a:solidFill>
                <a:latin typeface="Franklin Gothic Book" panose="020B0503020102020204" pitchFamily="34" charset="0"/>
              </a:defRPr>
            </a:lvl1pPr>
            <a:lvl2pPr marL="342905" indent="0">
              <a:buNone/>
              <a:defRPr sz="1500">
                <a:solidFill>
                  <a:schemeClr val="tx1">
                    <a:tint val="75000"/>
                  </a:schemeClr>
                </a:solidFill>
              </a:defRPr>
            </a:lvl2pPr>
            <a:lvl3pPr marL="685808" indent="0">
              <a:buNone/>
              <a:defRPr sz="1350">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1" indent="0">
              <a:buNone/>
              <a:defRPr sz="1200">
                <a:solidFill>
                  <a:schemeClr val="tx1">
                    <a:tint val="75000"/>
                  </a:schemeClr>
                </a:solidFill>
              </a:defRPr>
            </a:lvl6pPr>
            <a:lvl7pPr marL="2057426" indent="0">
              <a:buNone/>
              <a:defRPr sz="1200">
                <a:solidFill>
                  <a:schemeClr val="tx1">
                    <a:tint val="75000"/>
                  </a:schemeClr>
                </a:solidFill>
              </a:defRPr>
            </a:lvl7pPr>
            <a:lvl8pPr marL="2400330" indent="0">
              <a:buNone/>
              <a:defRPr sz="1200">
                <a:solidFill>
                  <a:schemeClr val="tx1">
                    <a:tint val="75000"/>
                  </a:schemeClr>
                </a:solidFill>
              </a:defRPr>
            </a:lvl8pPr>
            <a:lvl9pPr marL="2743234"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0823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amp; Side-by-Side Content 1 - Master Title Below Header - Small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885827"/>
            <a:ext cx="10515600" cy="804863"/>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14958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mp; Side-by-Side Content 2 - Master Title Below Header - Small Pink &amp; Blac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885827"/>
            <a:ext cx="10515600" cy="804863"/>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159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lang="en-US" sz="3300" b="1" dirty="0">
                <a:solidFill>
                  <a:srgbClr val="1111AD"/>
                </a:solidFill>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4"/>
            <a:ext cx="10363200" cy="1500187"/>
          </a:xfrm>
        </p:spPr>
        <p:txBody>
          <a:bodyPr anchor="b"/>
          <a:lstStyle>
            <a:lvl1pPr marL="0" indent="0">
              <a:buNone/>
              <a:defRPr lang="en-US" sz="2000" b="1" dirty="0" smtClean="0">
                <a:solidFill>
                  <a:schemeClr val="tx1"/>
                </a:solidFill>
                <a:latin typeface="+mn-lt"/>
                <a:ea typeface="+mn-ea"/>
                <a:cs typeface="+mn-cs"/>
              </a:defRPr>
            </a:lvl1pPr>
            <a:lvl2pPr marL="457206" indent="0">
              <a:buNone/>
              <a:defRPr sz="1800"/>
            </a:lvl2pPr>
            <a:lvl3pPr marL="914411" indent="0">
              <a:buNone/>
              <a:defRPr sz="1600"/>
            </a:lvl3pPr>
            <a:lvl4pPr marL="1371617" indent="0">
              <a:buNone/>
              <a:defRPr sz="1400"/>
            </a:lvl4pPr>
            <a:lvl5pPr marL="1828823" indent="0">
              <a:buNone/>
              <a:defRPr sz="1400"/>
            </a:lvl5pPr>
            <a:lvl6pPr marL="2286029" indent="0">
              <a:buNone/>
              <a:defRPr sz="1400"/>
            </a:lvl6pPr>
            <a:lvl7pPr marL="2743234" indent="0">
              <a:buNone/>
              <a:defRPr sz="1400"/>
            </a:lvl7pPr>
            <a:lvl8pPr marL="3200440" indent="0">
              <a:buNone/>
              <a:defRPr sz="1400"/>
            </a:lvl8pPr>
            <a:lvl9pPr marL="3657646"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pPr>
              <a:defRPr/>
            </a:pPr>
            <a:endParaRPr lang="en-US" sz="900" dirty="0"/>
          </a:p>
        </p:txBody>
      </p:sp>
      <p:sp>
        <p:nvSpPr>
          <p:cNvPr id="5" name="Slide Number Placeholder 4"/>
          <p:cNvSpPr>
            <a:spLocks noGrp="1"/>
          </p:cNvSpPr>
          <p:nvPr>
            <p:ph type="sldNum" sz="quarter" idx="11"/>
          </p:nvPr>
        </p:nvSpPr>
        <p:spPr/>
        <p:txBody>
          <a:bodyPr/>
          <a:lstStyle>
            <a:lvl1pPr>
              <a:defRPr/>
            </a:lvl1pPr>
          </a:lstStyle>
          <a:p>
            <a:pPr>
              <a:defRPr/>
            </a:pPr>
            <a:fld id="{E2BF52CB-CEE7-40B1-91AC-6940725C4E3E}" type="slidenum">
              <a:rPr lang="en-US"/>
              <a:pPr>
                <a:defRPr/>
              </a:pPr>
              <a:t>‹#›</a:t>
            </a:fld>
            <a:endParaRPr lang="en-US" dirty="0"/>
          </a:p>
        </p:txBody>
      </p:sp>
    </p:spTree>
    <p:extLst>
      <p:ext uri="{BB962C8B-B14F-4D97-AF65-F5344CB8AC3E}">
        <p14:creationId xmlns:p14="http://schemas.microsoft.com/office/powerpoint/2010/main" val="2464079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amp; Side-by-Side Content 3 - Master Title on Header Image - Small Pink &amp; Blac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5" y="114301"/>
            <a:ext cx="10515600" cy="457200"/>
          </a:xfrm>
        </p:spPr>
        <p:txBody>
          <a:bodyPr/>
          <a:lstStyle>
            <a:lvl1pPr>
              <a:defRPr>
                <a:solidFill>
                  <a:schemeClr val="bg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7739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amp; Side-by-Side Content 4 - Master Title on Header Image - Small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5" y="114301"/>
            <a:ext cx="10515600" cy="457200"/>
          </a:xfrm>
        </p:spPr>
        <p:txBody>
          <a:bodyPr/>
          <a:lstStyle>
            <a:lvl1pPr>
              <a:defRPr>
                <a:solidFill>
                  <a:schemeClr val="bg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715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amp; Side-by-Side Content 5 - Master Title on Header Image - Small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14301"/>
            <a:ext cx="8042331" cy="457200"/>
          </a:xfrm>
        </p:spPr>
        <p:txBody>
          <a:bodyPr/>
          <a:lstStyle>
            <a:lvl1pPr>
              <a:defRPr>
                <a:solidFill>
                  <a:schemeClr val="tx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578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itle &amp; Side-by-Side Content 6 - Master Title on Header Image - Small Black &amp;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14301"/>
            <a:ext cx="8042331" cy="457200"/>
          </a:xfrm>
        </p:spPr>
        <p:txBody>
          <a:bodyPr/>
          <a:lstStyle>
            <a:lvl1pPr>
              <a:defRPr>
                <a:solidFill>
                  <a:schemeClr val="tx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1"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1621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1 - Master Title on Header Image - Large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5" y="214316"/>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1520763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2 - Master Title on Header Image - Large Pink &amp; Blac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5" y="214316"/>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892827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3 - Master Title on Header Image - Large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5" y="214316"/>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7573560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4 - Master Title on Header Image - Large Pink &amp; Blac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5" y="214316"/>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18532777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5 - Master Title on Header Image - Small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243" y="214315"/>
            <a:ext cx="6200775" cy="917063"/>
          </a:xfrm>
        </p:spPr>
        <p:txBody>
          <a:bodyPr>
            <a:normAutofit/>
          </a:bodyPr>
          <a:lstStyle>
            <a:lvl1pPr algn="ct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656559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6 - Master Title on Header Image - Small Pink &amp; Blac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243" y="214315"/>
            <a:ext cx="6200775" cy="917063"/>
          </a:xfrm>
        </p:spPr>
        <p:txBody>
          <a:bodyPr>
            <a:normAutofit/>
          </a:bodyPr>
          <a:lstStyle>
            <a:lvl1pPr algn="ct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332113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876800"/>
          </a:xfrm>
        </p:spPr>
        <p:txBody>
          <a:bodyPr/>
          <a:lstStyle>
            <a:lvl1pPr>
              <a:defRPr lang="en-US" sz="2000" b="1" dirty="0" smtClean="0">
                <a:solidFill>
                  <a:schemeClr val="tx1"/>
                </a:solidFill>
                <a:latin typeface="+mn-lt"/>
                <a:ea typeface="+mn-ea"/>
                <a:cs typeface="+mn-cs"/>
              </a:defRPr>
            </a:lvl1pPr>
            <a:lvl2pPr>
              <a:defRPr lang="en-US" dirty="0" smtClean="0">
                <a:solidFill>
                  <a:schemeClr val="tx1"/>
                </a:solidFill>
                <a:latin typeface="+mn-lt"/>
              </a:defRPr>
            </a:lvl2pPr>
            <a:lvl3pPr>
              <a:defRPr lang="en-US" sz="1600" dirty="0" smtClean="0">
                <a:solidFill>
                  <a:schemeClr val="tx1"/>
                </a:solidFill>
                <a:latin typeface="+mn-lt"/>
              </a:defRPr>
            </a:lvl3pPr>
            <a:lvl4pPr>
              <a:defRPr lang="en-US" sz="1600" dirty="0" smtClean="0">
                <a:solidFill>
                  <a:schemeClr val="tx1"/>
                </a:solidFill>
                <a:latin typeface="+mn-lt"/>
              </a:defRPr>
            </a:lvl4pPr>
            <a:lvl5pPr>
              <a:defRPr lang="en-US" sz="1600" dirty="0" smtClean="0">
                <a:solidFill>
                  <a:schemeClr val="tx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95400"/>
            <a:ext cx="5689600" cy="4876800"/>
          </a:xfrm>
        </p:spPr>
        <p:txBody>
          <a:bodyPr/>
          <a:lstStyle>
            <a:lvl1pPr>
              <a:defRPr lang="en-US" sz="2000" b="1" dirty="0" smtClean="0">
                <a:solidFill>
                  <a:schemeClr val="tx1"/>
                </a:solidFill>
                <a:latin typeface="+mn-lt"/>
                <a:ea typeface="+mn-ea"/>
                <a:cs typeface="+mn-cs"/>
              </a:defRPr>
            </a:lvl1pPr>
            <a:lvl2pPr>
              <a:defRPr lang="en-US" dirty="0" smtClean="0">
                <a:solidFill>
                  <a:schemeClr val="tx1"/>
                </a:solidFill>
                <a:latin typeface="+mn-lt"/>
              </a:defRPr>
            </a:lvl2pPr>
            <a:lvl3pPr>
              <a:defRPr lang="en-US" sz="1600" dirty="0" smtClean="0">
                <a:solidFill>
                  <a:schemeClr val="tx1"/>
                </a:solidFill>
                <a:latin typeface="+mn-lt"/>
              </a:defRPr>
            </a:lvl3pPr>
            <a:lvl4pPr>
              <a:defRPr lang="en-US" sz="1600" dirty="0" smtClean="0">
                <a:solidFill>
                  <a:schemeClr val="tx1"/>
                </a:solidFill>
                <a:latin typeface="+mn-lt"/>
              </a:defRPr>
            </a:lvl4pPr>
            <a:lvl5pPr>
              <a:defRPr lang="en-US" sz="1600" dirty="0" smtClean="0">
                <a:solidFill>
                  <a:schemeClr val="tx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en-US" sz="900" dirty="0"/>
          </a:p>
        </p:txBody>
      </p:sp>
      <p:sp>
        <p:nvSpPr>
          <p:cNvPr id="6" name="Slide Number Placeholder 5"/>
          <p:cNvSpPr>
            <a:spLocks noGrp="1"/>
          </p:cNvSpPr>
          <p:nvPr>
            <p:ph type="sldNum" sz="quarter" idx="11"/>
          </p:nvPr>
        </p:nvSpPr>
        <p:spPr/>
        <p:txBody>
          <a:bodyPr/>
          <a:lstStyle>
            <a:lvl1pPr>
              <a:defRPr/>
            </a:lvl1pPr>
          </a:lstStyle>
          <a:p>
            <a:pPr>
              <a:defRPr/>
            </a:pPr>
            <a:fld id="{08C4526A-A5F7-4005-9E0B-B33942CA53A7}" type="slidenum">
              <a:rPr lang="en-US"/>
              <a:pPr>
                <a:defRPr/>
              </a:pPr>
              <a:t>‹#›</a:t>
            </a:fld>
            <a:endParaRPr lang="en-US" dirty="0"/>
          </a:p>
        </p:txBody>
      </p:sp>
    </p:spTree>
    <p:extLst>
      <p:ext uri="{BB962C8B-B14F-4D97-AF65-F5344CB8AC3E}">
        <p14:creationId xmlns:p14="http://schemas.microsoft.com/office/powerpoint/2010/main" val="748752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1 - Pink Rectangle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159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2 - Pink &amp; Black Rectangle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0342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3 - Pink Swirl Full Background - Logo Bottom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3738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Slide 4 - Pink &amp; Black Swirl Full Background - Logo Bottom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2555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Slide 5 - Pink Swirl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558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Slide 6 - Pink &amp; Black Swirl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9361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Left Column Title &amp; Text - Right Column Bulleted List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1100141"/>
            <a:ext cx="3932236" cy="1600200"/>
          </a:xfrm>
        </p:spPr>
        <p:txBody>
          <a:bodyPr anchor="b"/>
          <a:lstStyle>
            <a:lvl1pPr>
              <a:defRPr sz="240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5183188" y="1100142"/>
            <a:ext cx="6172201" cy="5403850"/>
          </a:xfrm>
        </p:spPr>
        <p:txBody>
          <a:bodyPr/>
          <a:lstStyle>
            <a:lvl1pPr>
              <a:defRPr sz="2400">
                <a:latin typeface="Franklin Gothic Heavy" panose="020B0903020102020204" pitchFamily="34" charset="0"/>
              </a:defRPr>
            </a:lvl1pPr>
            <a:lvl2pPr>
              <a:defRPr sz="2100">
                <a:latin typeface="Franklin Gothic Medium" panose="020B06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90" y="2700341"/>
            <a:ext cx="3932236" cy="3811588"/>
          </a:xfrm>
        </p:spPr>
        <p:txBody>
          <a:bodyPr/>
          <a:lstStyle>
            <a:lvl1pPr marL="0" indent="0">
              <a:buNone/>
              <a:defRPr sz="1200">
                <a:latin typeface="Franklin Gothic Book" panose="020B0503020102020204" pitchFamily="34" charset="0"/>
              </a:defRPr>
            </a:lvl1pPr>
            <a:lvl2pPr marL="342905" indent="0">
              <a:buNone/>
              <a:defRPr sz="1050"/>
            </a:lvl2pPr>
            <a:lvl3pPr marL="685808" indent="0">
              <a:buNone/>
              <a:defRPr sz="900"/>
            </a:lvl3pPr>
            <a:lvl4pPr marL="1028713" indent="0">
              <a:buNone/>
              <a:defRPr sz="750"/>
            </a:lvl4pPr>
            <a:lvl5pPr marL="1371617" indent="0">
              <a:buNone/>
              <a:defRPr sz="750"/>
            </a:lvl5pPr>
            <a:lvl6pPr marL="1714521" indent="0">
              <a:buNone/>
              <a:defRPr sz="750"/>
            </a:lvl6pPr>
            <a:lvl7pPr marL="2057426" indent="0">
              <a:buNone/>
              <a:defRPr sz="750"/>
            </a:lvl7pPr>
            <a:lvl8pPr marL="2400330" indent="0">
              <a:buNone/>
              <a:defRPr sz="750"/>
            </a:lvl8pPr>
            <a:lvl9pPr marL="2743234" indent="0">
              <a:buNone/>
              <a:defRPr sz="750"/>
            </a:lvl9pPr>
          </a:lstStyle>
          <a:p>
            <a:pPr lvl="0"/>
            <a:r>
              <a:rPr lang="en-US"/>
              <a:t>Click to edit Master text styles</a:t>
            </a:r>
          </a:p>
        </p:txBody>
      </p:sp>
    </p:spTree>
    <p:extLst>
      <p:ext uri="{BB962C8B-B14F-4D97-AF65-F5344CB8AC3E}">
        <p14:creationId xmlns:p14="http://schemas.microsoft.com/office/powerpoint/2010/main" val="35960574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Left Column Title &amp; Text - Right Column Bulleted List - Black &amp;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1100141"/>
            <a:ext cx="3932236" cy="1600200"/>
          </a:xfrm>
        </p:spPr>
        <p:txBody>
          <a:bodyPr anchor="b"/>
          <a:lstStyle>
            <a:lvl1pPr>
              <a:defRPr sz="240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5183188" y="1100142"/>
            <a:ext cx="6172201" cy="5403850"/>
          </a:xfrm>
        </p:spPr>
        <p:txBody>
          <a:bodyPr/>
          <a:lstStyle>
            <a:lvl1pPr>
              <a:defRPr sz="2400">
                <a:latin typeface="Franklin Gothic Heavy" panose="020B0903020102020204" pitchFamily="34" charset="0"/>
              </a:defRPr>
            </a:lvl1pPr>
            <a:lvl2pPr>
              <a:defRPr sz="2100">
                <a:latin typeface="Franklin Gothic Medium" panose="020B06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90" y="2700341"/>
            <a:ext cx="3932236" cy="3811588"/>
          </a:xfrm>
        </p:spPr>
        <p:txBody>
          <a:bodyPr/>
          <a:lstStyle>
            <a:lvl1pPr marL="0" indent="0">
              <a:buNone/>
              <a:defRPr sz="1200">
                <a:latin typeface="Franklin Gothic Book" panose="020B0503020102020204" pitchFamily="34" charset="0"/>
              </a:defRPr>
            </a:lvl1pPr>
            <a:lvl2pPr marL="342905" indent="0">
              <a:buNone/>
              <a:defRPr sz="1050"/>
            </a:lvl2pPr>
            <a:lvl3pPr marL="685808" indent="0">
              <a:buNone/>
              <a:defRPr sz="900"/>
            </a:lvl3pPr>
            <a:lvl4pPr marL="1028713" indent="0">
              <a:buNone/>
              <a:defRPr sz="750"/>
            </a:lvl4pPr>
            <a:lvl5pPr marL="1371617" indent="0">
              <a:buNone/>
              <a:defRPr sz="750"/>
            </a:lvl5pPr>
            <a:lvl6pPr marL="1714521" indent="0">
              <a:buNone/>
              <a:defRPr sz="750"/>
            </a:lvl6pPr>
            <a:lvl7pPr marL="2057426" indent="0">
              <a:buNone/>
              <a:defRPr sz="750"/>
            </a:lvl7pPr>
            <a:lvl8pPr marL="2400330" indent="0">
              <a:buNone/>
              <a:defRPr sz="750"/>
            </a:lvl8pPr>
            <a:lvl9pPr marL="2743234" indent="0">
              <a:buNone/>
              <a:defRPr sz="750"/>
            </a:lvl9pPr>
          </a:lstStyle>
          <a:p>
            <a:pPr lvl="0"/>
            <a:r>
              <a:rPr lang="en-US"/>
              <a:t>Click to edit Master text styles</a:t>
            </a:r>
          </a:p>
        </p:txBody>
      </p:sp>
    </p:spTree>
    <p:extLst>
      <p:ext uri="{BB962C8B-B14F-4D97-AF65-F5344CB8AC3E}">
        <p14:creationId xmlns:p14="http://schemas.microsoft.com/office/powerpoint/2010/main" val="34336430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Left Column Title &amp; Text - Right Column Picture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1130304"/>
            <a:ext cx="3932236" cy="1194746"/>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130308"/>
            <a:ext cx="6172201" cy="5441945"/>
          </a:xfrm>
        </p:spPr>
        <p:txBody>
          <a:bodyPr/>
          <a:lstStyle>
            <a:lvl1pPr marL="0" indent="0">
              <a:buNone/>
              <a:defRPr sz="2400"/>
            </a:lvl1pPr>
            <a:lvl2pPr marL="342905" indent="0">
              <a:buNone/>
              <a:defRPr sz="2100"/>
            </a:lvl2pPr>
            <a:lvl3pPr marL="685808" indent="0">
              <a:buNone/>
              <a:defRPr sz="1800"/>
            </a:lvl3pPr>
            <a:lvl4pPr marL="1028713" indent="0">
              <a:buNone/>
              <a:defRPr sz="1500"/>
            </a:lvl4pPr>
            <a:lvl5pPr marL="1371617" indent="0">
              <a:buNone/>
              <a:defRPr sz="1500"/>
            </a:lvl5pPr>
            <a:lvl6pPr marL="1714521" indent="0">
              <a:buNone/>
              <a:defRPr sz="1500"/>
            </a:lvl6pPr>
            <a:lvl7pPr marL="2057426" indent="0">
              <a:buNone/>
              <a:defRPr sz="1500"/>
            </a:lvl7pPr>
            <a:lvl8pPr marL="2400330" indent="0">
              <a:buNone/>
              <a:defRPr sz="1500"/>
            </a:lvl8pPr>
            <a:lvl9pPr marL="2743234" indent="0">
              <a:buNone/>
              <a:defRPr sz="1500"/>
            </a:lvl9pPr>
          </a:lstStyle>
          <a:p>
            <a:r>
              <a:rPr lang="en-US" dirty="0"/>
              <a:t>Click icon to add picture</a:t>
            </a:r>
          </a:p>
        </p:txBody>
      </p:sp>
      <p:sp>
        <p:nvSpPr>
          <p:cNvPr id="4" name="Text Placeholder 3"/>
          <p:cNvSpPr>
            <a:spLocks noGrp="1"/>
          </p:cNvSpPr>
          <p:nvPr>
            <p:ph type="body" sz="half" idx="2"/>
          </p:nvPr>
        </p:nvSpPr>
        <p:spPr>
          <a:xfrm>
            <a:off x="839790" y="2325050"/>
            <a:ext cx="3932236" cy="4247200"/>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1" indent="0">
              <a:buNone/>
              <a:defRPr sz="750"/>
            </a:lvl6pPr>
            <a:lvl7pPr marL="2057426" indent="0">
              <a:buNone/>
              <a:defRPr sz="750"/>
            </a:lvl7pPr>
            <a:lvl8pPr marL="2400330" indent="0">
              <a:buNone/>
              <a:defRPr sz="750"/>
            </a:lvl8pPr>
            <a:lvl9pPr marL="2743234" indent="0">
              <a:buNone/>
              <a:defRPr sz="750"/>
            </a:lvl9pPr>
          </a:lstStyle>
          <a:p>
            <a:pPr lvl="0"/>
            <a:r>
              <a:rPr lang="en-US"/>
              <a:t>Click to edit Master text styles</a:t>
            </a:r>
          </a:p>
        </p:txBody>
      </p:sp>
    </p:spTree>
    <p:extLst>
      <p:ext uri="{BB962C8B-B14F-4D97-AF65-F5344CB8AC3E}">
        <p14:creationId xmlns:p14="http://schemas.microsoft.com/office/powerpoint/2010/main" val="14678324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Left Column Title &amp; Text - Right Column Picture - Pink &amp; Blac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90" y="1130304"/>
            <a:ext cx="3932236" cy="1194746"/>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130308"/>
            <a:ext cx="6172201" cy="5441945"/>
          </a:xfrm>
        </p:spPr>
        <p:txBody>
          <a:bodyPr/>
          <a:lstStyle>
            <a:lvl1pPr marL="0" indent="0">
              <a:buNone/>
              <a:defRPr sz="2400"/>
            </a:lvl1pPr>
            <a:lvl2pPr marL="342905" indent="0">
              <a:buNone/>
              <a:defRPr sz="2100"/>
            </a:lvl2pPr>
            <a:lvl3pPr marL="685808" indent="0">
              <a:buNone/>
              <a:defRPr sz="1800"/>
            </a:lvl3pPr>
            <a:lvl4pPr marL="1028713" indent="0">
              <a:buNone/>
              <a:defRPr sz="1500"/>
            </a:lvl4pPr>
            <a:lvl5pPr marL="1371617" indent="0">
              <a:buNone/>
              <a:defRPr sz="1500"/>
            </a:lvl5pPr>
            <a:lvl6pPr marL="1714521" indent="0">
              <a:buNone/>
              <a:defRPr sz="1500"/>
            </a:lvl6pPr>
            <a:lvl7pPr marL="2057426" indent="0">
              <a:buNone/>
              <a:defRPr sz="1500"/>
            </a:lvl7pPr>
            <a:lvl8pPr marL="2400330" indent="0">
              <a:buNone/>
              <a:defRPr sz="1500"/>
            </a:lvl8pPr>
            <a:lvl9pPr marL="2743234" indent="0">
              <a:buNone/>
              <a:defRPr sz="1500"/>
            </a:lvl9pPr>
          </a:lstStyle>
          <a:p>
            <a:r>
              <a:rPr lang="en-US" dirty="0"/>
              <a:t>Click icon to add picture</a:t>
            </a:r>
          </a:p>
        </p:txBody>
      </p:sp>
      <p:sp>
        <p:nvSpPr>
          <p:cNvPr id="4" name="Text Placeholder 3"/>
          <p:cNvSpPr>
            <a:spLocks noGrp="1"/>
          </p:cNvSpPr>
          <p:nvPr>
            <p:ph type="body" sz="half" idx="2"/>
          </p:nvPr>
        </p:nvSpPr>
        <p:spPr>
          <a:xfrm>
            <a:off x="839790" y="2325050"/>
            <a:ext cx="3932236" cy="4247200"/>
          </a:xfrm>
        </p:spPr>
        <p:txBody>
          <a:bodyPr/>
          <a:lstStyle>
            <a:lvl1pPr marL="0" indent="0">
              <a:buNone/>
              <a:defRPr sz="1200"/>
            </a:lvl1pPr>
            <a:lvl2pPr marL="342905" indent="0">
              <a:buNone/>
              <a:defRPr sz="1050"/>
            </a:lvl2pPr>
            <a:lvl3pPr marL="685808" indent="0">
              <a:buNone/>
              <a:defRPr sz="900"/>
            </a:lvl3pPr>
            <a:lvl4pPr marL="1028713" indent="0">
              <a:buNone/>
              <a:defRPr sz="750"/>
            </a:lvl4pPr>
            <a:lvl5pPr marL="1371617" indent="0">
              <a:buNone/>
              <a:defRPr sz="750"/>
            </a:lvl5pPr>
            <a:lvl6pPr marL="1714521" indent="0">
              <a:buNone/>
              <a:defRPr sz="750"/>
            </a:lvl6pPr>
            <a:lvl7pPr marL="2057426" indent="0">
              <a:buNone/>
              <a:defRPr sz="750"/>
            </a:lvl7pPr>
            <a:lvl8pPr marL="2400330" indent="0">
              <a:buNone/>
              <a:defRPr sz="750"/>
            </a:lvl8pPr>
            <a:lvl9pPr marL="2743234" indent="0">
              <a:buNone/>
              <a:defRPr sz="750"/>
            </a:lvl9pPr>
          </a:lstStyle>
          <a:p>
            <a:pPr lvl="0"/>
            <a:r>
              <a:rPr lang="en-US"/>
              <a:t>Click to edit Master text styles</a:t>
            </a:r>
          </a:p>
        </p:txBody>
      </p:sp>
    </p:spTree>
    <p:extLst>
      <p:ext uri="{BB962C8B-B14F-4D97-AF65-F5344CB8AC3E}">
        <p14:creationId xmlns:p14="http://schemas.microsoft.com/office/powerpoint/2010/main" val="264161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11582400" cy="914400"/>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304800" y="2286000"/>
            <a:ext cx="11582400" cy="3886200"/>
          </a:xfrm>
        </p:spPr>
        <p:txBody>
          <a:bodyPr/>
          <a:lstStyle>
            <a:lvl1pPr>
              <a:defRPr lang="en-US" sz="2000" b="1" dirty="0" smtClean="0">
                <a:solidFill>
                  <a:schemeClr val="tx1"/>
                </a:solidFill>
                <a:latin typeface="+mn-lt"/>
                <a:ea typeface="+mn-ea"/>
                <a:cs typeface="+mn-cs"/>
              </a:defRPr>
            </a:lvl1pPr>
            <a:lvl2pPr>
              <a:defRPr lang="en-US" dirty="0" smtClean="0">
                <a:solidFill>
                  <a:schemeClr val="tx1"/>
                </a:solidFill>
                <a:latin typeface="+mn-lt"/>
              </a:defRPr>
            </a:lvl2pPr>
            <a:lvl3pPr>
              <a:defRPr lang="en-US" sz="1600" dirty="0" smtClean="0">
                <a:solidFill>
                  <a:schemeClr val="tx1"/>
                </a:solidFill>
                <a:latin typeface="+mn-lt"/>
              </a:defRPr>
            </a:lvl3pPr>
            <a:lvl4pPr>
              <a:defRPr lang="en-US" sz="1600" dirty="0" smtClean="0">
                <a:solidFill>
                  <a:schemeClr val="tx1"/>
                </a:solidFill>
                <a:latin typeface="+mn-lt"/>
              </a:defRPr>
            </a:lvl4pPr>
            <a:lvl5pPr>
              <a:defRPr lang="en-US" sz="1600" dirty="0" smtClean="0">
                <a:solidFill>
                  <a:schemeClr val="tx1"/>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pPr>
              <a:defRPr/>
            </a:pPr>
            <a:endParaRPr lang="en-US" sz="900" dirty="0"/>
          </a:p>
        </p:txBody>
      </p:sp>
      <p:sp>
        <p:nvSpPr>
          <p:cNvPr id="6" name="Slide Number Placeholder 5"/>
          <p:cNvSpPr>
            <a:spLocks noGrp="1"/>
          </p:cNvSpPr>
          <p:nvPr>
            <p:ph type="sldNum" sz="quarter" idx="11"/>
          </p:nvPr>
        </p:nvSpPr>
        <p:spPr/>
        <p:txBody>
          <a:bodyPr/>
          <a:lstStyle>
            <a:lvl1pPr>
              <a:defRPr/>
            </a:lvl1pPr>
          </a:lstStyle>
          <a:p>
            <a:pPr>
              <a:defRPr/>
            </a:pPr>
            <a:fld id="{BC05B6C8-9245-4ADE-858C-E810FF924BB0}" type="slidenum">
              <a:rPr lang="en-US"/>
              <a:pPr>
                <a:defRPr/>
              </a:pPr>
              <a:t>‹#›</a:t>
            </a:fld>
            <a:endParaRPr lang="en-US" dirty="0"/>
          </a:p>
        </p:txBody>
      </p:sp>
    </p:spTree>
    <p:extLst>
      <p:ext uri="{BB962C8B-B14F-4D97-AF65-F5344CB8AC3E}">
        <p14:creationId xmlns:p14="http://schemas.microsoft.com/office/powerpoint/2010/main" val="26555158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mp; Vertical Text 1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014415"/>
            <a:ext cx="10515600" cy="676275"/>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2" y="1825626"/>
            <a:ext cx="10515600" cy="4860925"/>
          </a:xfrm>
        </p:spPr>
        <p:txBody>
          <a:bodyPr vert="eaVert"/>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12258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mp; Vertical Text 2 - Pink &amp; Blac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2" y="1014415"/>
            <a:ext cx="10515600" cy="676275"/>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2" y="1825626"/>
            <a:ext cx="10515600" cy="4860925"/>
          </a:xfrm>
        </p:spPr>
        <p:txBody>
          <a:bodyPr vert="eaVert"/>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324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endParaRPr lang="en-US" sz="900" dirty="0"/>
          </a:p>
        </p:txBody>
      </p:sp>
      <p:sp>
        <p:nvSpPr>
          <p:cNvPr id="8" name="Slide Number Placeholder 7"/>
          <p:cNvSpPr>
            <a:spLocks noGrp="1"/>
          </p:cNvSpPr>
          <p:nvPr>
            <p:ph type="sldNum" sz="quarter" idx="11"/>
          </p:nvPr>
        </p:nvSpPr>
        <p:spPr/>
        <p:txBody>
          <a:bodyPr/>
          <a:lstStyle>
            <a:lvl1pPr>
              <a:defRPr/>
            </a:lvl1pPr>
          </a:lstStyle>
          <a:p>
            <a:pPr>
              <a:defRPr/>
            </a:pPr>
            <a:fld id="{90CC1DF6-F30D-41DD-9A3A-A12BB6FE40D8}" type="slidenum">
              <a:rPr lang="en-US"/>
              <a:pPr>
                <a:defRPr/>
              </a:pPr>
              <a:t>‹#›</a:t>
            </a:fld>
            <a:endParaRPr lang="en-US" dirty="0"/>
          </a:p>
        </p:txBody>
      </p:sp>
    </p:spTree>
    <p:extLst>
      <p:ext uri="{BB962C8B-B14F-4D97-AF65-F5344CB8AC3E}">
        <p14:creationId xmlns:p14="http://schemas.microsoft.com/office/powerpoint/2010/main" val="233143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10972800" cy="63976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1097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6"/>
          <p:cNvSpPr>
            <a:spLocks noGrp="1"/>
          </p:cNvSpPr>
          <p:nvPr>
            <p:ph type="ftr" sz="quarter" idx="10"/>
          </p:nvPr>
        </p:nvSpPr>
        <p:spPr/>
        <p:txBody>
          <a:bodyPr/>
          <a:lstStyle>
            <a:lvl1pPr>
              <a:defRPr/>
            </a:lvl1pPr>
          </a:lstStyle>
          <a:p>
            <a:pPr>
              <a:defRPr/>
            </a:pPr>
            <a:endParaRPr lang="en-US" sz="900" dirty="0"/>
          </a:p>
        </p:txBody>
      </p:sp>
      <p:sp>
        <p:nvSpPr>
          <p:cNvPr id="6" name="Slide Number Placeholder 7"/>
          <p:cNvSpPr>
            <a:spLocks noGrp="1"/>
          </p:cNvSpPr>
          <p:nvPr>
            <p:ph type="sldNum" sz="quarter" idx="11"/>
          </p:nvPr>
        </p:nvSpPr>
        <p:spPr/>
        <p:txBody>
          <a:bodyPr/>
          <a:lstStyle>
            <a:lvl1pPr>
              <a:defRPr/>
            </a:lvl1pPr>
          </a:lstStyle>
          <a:p>
            <a:pPr>
              <a:defRPr/>
            </a:pPr>
            <a:fld id="{08D724AB-043E-494A-B8EC-1BA3BCB34C88}" type="slidenum">
              <a:rPr lang="en-US"/>
              <a:pPr>
                <a:defRPr/>
              </a:pPr>
              <a:t>‹#›</a:t>
            </a:fld>
            <a:endParaRPr lang="en-US" dirty="0"/>
          </a:p>
        </p:txBody>
      </p:sp>
    </p:spTree>
    <p:extLst>
      <p:ext uri="{BB962C8B-B14F-4D97-AF65-F5344CB8AC3E}">
        <p14:creationId xmlns:p14="http://schemas.microsoft.com/office/powerpoint/2010/main" val="282104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endParaRPr lang="en-US" sz="900" dirty="0"/>
          </a:p>
        </p:txBody>
      </p:sp>
      <p:sp>
        <p:nvSpPr>
          <p:cNvPr id="4" name="Slide Number Placeholder 3"/>
          <p:cNvSpPr>
            <a:spLocks noGrp="1"/>
          </p:cNvSpPr>
          <p:nvPr>
            <p:ph type="sldNum" sz="quarter" idx="11"/>
          </p:nvPr>
        </p:nvSpPr>
        <p:spPr/>
        <p:txBody>
          <a:bodyPr/>
          <a:lstStyle>
            <a:lvl1pPr>
              <a:defRPr/>
            </a:lvl1pPr>
          </a:lstStyle>
          <a:p>
            <a:pPr>
              <a:defRPr/>
            </a:pPr>
            <a:fld id="{B507E38C-2733-421E-A333-A331CB7D0C18}" type="slidenum">
              <a:rPr lang="en-US"/>
              <a:pPr>
                <a:defRPr/>
              </a:pPr>
              <a:t>‹#›</a:t>
            </a:fld>
            <a:endParaRPr lang="en-US" dirty="0"/>
          </a:p>
        </p:txBody>
      </p:sp>
    </p:spTree>
    <p:extLst>
      <p:ext uri="{BB962C8B-B14F-4D97-AF65-F5344CB8AC3E}">
        <p14:creationId xmlns:p14="http://schemas.microsoft.com/office/powerpoint/2010/main" val="1059186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sz="900" dirty="0"/>
          </a:p>
        </p:txBody>
      </p:sp>
      <p:sp>
        <p:nvSpPr>
          <p:cNvPr id="3" name="Slide Number Placeholder 2"/>
          <p:cNvSpPr>
            <a:spLocks noGrp="1"/>
          </p:cNvSpPr>
          <p:nvPr>
            <p:ph type="sldNum" sz="quarter" idx="11"/>
          </p:nvPr>
        </p:nvSpPr>
        <p:spPr/>
        <p:txBody>
          <a:bodyPr/>
          <a:lstStyle>
            <a:lvl1pPr>
              <a:defRPr/>
            </a:lvl1pPr>
          </a:lstStyle>
          <a:p>
            <a:pPr>
              <a:defRPr/>
            </a:pPr>
            <a:fld id="{AE5C8DD0-DBB2-4DCB-BC67-941AF9627212}" type="slidenum">
              <a:rPr lang="en-US"/>
              <a:pPr>
                <a:defRPr/>
              </a:pPr>
              <a:t>‹#›</a:t>
            </a:fld>
            <a:endParaRPr lang="en-US" dirty="0"/>
          </a:p>
        </p:txBody>
      </p:sp>
    </p:spTree>
    <p:extLst>
      <p:ext uri="{BB962C8B-B14F-4D97-AF65-F5344CB8AC3E}">
        <p14:creationId xmlns:p14="http://schemas.microsoft.com/office/powerpoint/2010/main" val="37432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5.jp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1158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1158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rev35Translogo-dshad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3" y="6369051"/>
            <a:ext cx="132503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8021" name="Rectangle 5"/>
          <p:cNvSpPr>
            <a:spLocks noGrp="1" noChangeArrowheads="1"/>
          </p:cNvSpPr>
          <p:nvPr>
            <p:ph type="ftr" sz="quarter" idx="3"/>
          </p:nvPr>
        </p:nvSpPr>
        <p:spPr bwMode="auto">
          <a:xfrm>
            <a:off x="508000" y="6572252"/>
            <a:ext cx="670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ClrTx/>
              <a:defRPr sz="1300">
                <a:solidFill>
                  <a:schemeClr val="bg1"/>
                </a:solidFill>
              </a:defRPr>
            </a:lvl1pPr>
          </a:lstStyle>
          <a:p>
            <a:pPr>
              <a:defRPr/>
            </a:pPr>
            <a:endParaRPr lang="en-US" dirty="0"/>
          </a:p>
        </p:txBody>
      </p:sp>
      <p:sp>
        <p:nvSpPr>
          <p:cNvPr id="3158022" name="Rectangle 6"/>
          <p:cNvSpPr>
            <a:spLocks noGrp="1" noChangeArrowheads="1"/>
          </p:cNvSpPr>
          <p:nvPr>
            <p:ph type="sldNum" sz="quarter" idx="4"/>
          </p:nvPr>
        </p:nvSpPr>
        <p:spPr bwMode="auto">
          <a:xfrm>
            <a:off x="0" y="6572252"/>
            <a:ext cx="60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pPr>
              <a:defRPr/>
            </a:pPr>
            <a:fld id="{0C9FE084-784F-443C-93A3-A71E021E14C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Lst>
  <p:hf hdr="0"/>
  <p:txStyles>
    <p:titleStyle>
      <a:lvl1pPr algn="l" rtl="0" eaLnBrk="0" fontAlgn="base" hangingPunct="0">
        <a:lnSpc>
          <a:spcPct val="90000"/>
        </a:lnSpc>
        <a:spcBef>
          <a:spcPct val="0"/>
        </a:spcBef>
        <a:spcAft>
          <a:spcPct val="0"/>
        </a:spcAft>
        <a:defRPr sz="2800" b="1">
          <a:solidFill>
            <a:srgbClr val="1111AD"/>
          </a:solidFill>
          <a:latin typeface="+mj-lt"/>
          <a:ea typeface="+mj-ea"/>
          <a:cs typeface="+mj-cs"/>
        </a:defRPr>
      </a:lvl1pPr>
      <a:lvl2pPr algn="l" rtl="0" eaLnBrk="0" fontAlgn="base" hangingPunct="0">
        <a:lnSpc>
          <a:spcPct val="90000"/>
        </a:lnSpc>
        <a:spcBef>
          <a:spcPct val="0"/>
        </a:spcBef>
        <a:spcAft>
          <a:spcPct val="0"/>
        </a:spcAft>
        <a:defRPr sz="2800" b="1">
          <a:solidFill>
            <a:srgbClr val="1111AD"/>
          </a:solidFill>
          <a:latin typeface="Arial" charset="0"/>
        </a:defRPr>
      </a:lvl2pPr>
      <a:lvl3pPr algn="l" rtl="0" eaLnBrk="0" fontAlgn="base" hangingPunct="0">
        <a:lnSpc>
          <a:spcPct val="90000"/>
        </a:lnSpc>
        <a:spcBef>
          <a:spcPct val="0"/>
        </a:spcBef>
        <a:spcAft>
          <a:spcPct val="0"/>
        </a:spcAft>
        <a:defRPr sz="2800" b="1">
          <a:solidFill>
            <a:srgbClr val="1111AD"/>
          </a:solidFill>
          <a:latin typeface="Arial" charset="0"/>
        </a:defRPr>
      </a:lvl3pPr>
      <a:lvl4pPr algn="l" rtl="0" eaLnBrk="0" fontAlgn="base" hangingPunct="0">
        <a:lnSpc>
          <a:spcPct val="90000"/>
        </a:lnSpc>
        <a:spcBef>
          <a:spcPct val="0"/>
        </a:spcBef>
        <a:spcAft>
          <a:spcPct val="0"/>
        </a:spcAft>
        <a:defRPr sz="2800" b="1">
          <a:solidFill>
            <a:srgbClr val="1111AD"/>
          </a:solidFill>
          <a:latin typeface="Arial" charset="0"/>
        </a:defRPr>
      </a:lvl4pPr>
      <a:lvl5pPr algn="l" rtl="0" eaLnBrk="0" fontAlgn="base" hangingPunct="0">
        <a:lnSpc>
          <a:spcPct val="90000"/>
        </a:lnSpc>
        <a:spcBef>
          <a:spcPct val="0"/>
        </a:spcBef>
        <a:spcAft>
          <a:spcPct val="0"/>
        </a:spcAft>
        <a:defRPr sz="2800" b="1">
          <a:solidFill>
            <a:srgbClr val="1111AD"/>
          </a:solidFill>
          <a:latin typeface="Arial" charset="0"/>
        </a:defRPr>
      </a:lvl5pPr>
      <a:lvl6pPr marL="457206" algn="l" rtl="0" eaLnBrk="1" fontAlgn="base" hangingPunct="1">
        <a:lnSpc>
          <a:spcPct val="90000"/>
        </a:lnSpc>
        <a:spcBef>
          <a:spcPct val="0"/>
        </a:spcBef>
        <a:spcAft>
          <a:spcPct val="0"/>
        </a:spcAft>
        <a:defRPr sz="2800" b="1">
          <a:solidFill>
            <a:srgbClr val="1111AD"/>
          </a:solidFill>
          <a:latin typeface="Arial" charset="0"/>
        </a:defRPr>
      </a:lvl6pPr>
      <a:lvl7pPr marL="914411" algn="l" rtl="0" eaLnBrk="1" fontAlgn="base" hangingPunct="1">
        <a:lnSpc>
          <a:spcPct val="90000"/>
        </a:lnSpc>
        <a:spcBef>
          <a:spcPct val="0"/>
        </a:spcBef>
        <a:spcAft>
          <a:spcPct val="0"/>
        </a:spcAft>
        <a:defRPr sz="2800" b="1">
          <a:solidFill>
            <a:srgbClr val="1111AD"/>
          </a:solidFill>
          <a:latin typeface="Arial" charset="0"/>
        </a:defRPr>
      </a:lvl7pPr>
      <a:lvl8pPr marL="1371617" algn="l" rtl="0" eaLnBrk="1" fontAlgn="base" hangingPunct="1">
        <a:lnSpc>
          <a:spcPct val="90000"/>
        </a:lnSpc>
        <a:spcBef>
          <a:spcPct val="0"/>
        </a:spcBef>
        <a:spcAft>
          <a:spcPct val="0"/>
        </a:spcAft>
        <a:defRPr sz="2800" b="1">
          <a:solidFill>
            <a:srgbClr val="1111AD"/>
          </a:solidFill>
          <a:latin typeface="Arial" charset="0"/>
        </a:defRPr>
      </a:lvl8pPr>
      <a:lvl9pPr marL="1828823" algn="l" rtl="0" eaLnBrk="1" fontAlgn="base" hangingPunct="1">
        <a:lnSpc>
          <a:spcPct val="90000"/>
        </a:lnSpc>
        <a:spcBef>
          <a:spcPct val="0"/>
        </a:spcBef>
        <a:spcAft>
          <a:spcPct val="0"/>
        </a:spcAft>
        <a:defRPr sz="2800" b="1">
          <a:solidFill>
            <a:srgbClr val="1111AD"/>
          </a:solidFill>
          <a:latin typeface="Arial" charset="0"/>
        </a:defRPr>
      </a:lvl9pPr>
    </p:titleStyle>
    <p:bodyStyle>
      <a:lvl1pPr marL="282579" indent="-282579" algn="l" rtl="0" eaLnBrk="0" fontAlgn="base" hangingPunct="0">
        <a:spcBef>
          <a:spcPct val="50000"/>
        </a:spcBef>
        <a:spcAft>
          <a:spcPct val="0"/>
        </a:spcAft>
        <a:buBlip>
          <a:blip r:embed="rId17"/>
        </a:buBlip>
        <a:defRPr sz="2000" b="1">
          <a:solidFill>
            <a:schemeClr val="tx1"/>
          </a:solidFill>
          <a:latin typeface="+mn-lt"/>
          <a:ea typeface="+mn-ea"/>
          <a:cs typeface="+mn-cs"/>
        </a:defRPr>
      </a:lvl1pPr>
      <a:lvl2pPr marL="576270" indent="-179390" algn="l" rtl="0" eaLnBrk="0" fontAlgn="base" hangingPunct="0">
        <a:spcBef>
          <a:spcPct val="40000"/>
        </a:spcBef>
        <a:spcAft>
          <a:spcPct val="0"/>
        </a:spcAft>
        <a:buSzPct val="110000"/>
        <a:buChar char="•"/>
        <a:defRPr>
          <a:solidFill>
            <a:schemeClr val="tx1"/>
          </a:solidFill>
          <a:latin typeface="+mn-lt"/>
        </a:defRPr>
      </a:lvl2pPr>
      <a:lvl3pPr marL="914411" indent="-223841" algn="l" rtl="0" eaLnBrk="0" fontAlgn="base" hangingPunct="0">
        <a:spcBef>
          <a:spcPct val="30000"/>
        </a:spcBef>
        <a:spcAft>
          <a:spcPct val="0"/>
        </a:spcAft>
        <a:buClr>
          <a:srgbClr val="457BE7"/>
        </a:buClr>
        <a:buSzPct val="80000"/>
        <a:buFont typeface="Webdings" pitchFamily="18" charset="2"/>
        <a:buChar char="4"/>
        <a:defRPr sz="1600">
          <a:solidFill>
            <a:schemeClr val="tx1"/>
          </a:solidFill>
          <a:latin typeface="+mn-lt"/>
        </a:defRPr>
      </a:lvl3pPr>
      <a:lvl4pPr marL="1196990" indent="-168277" algn="l" rtl="0" eaLnBrk="0" fontAlgn="base" hangingPunct="0">
        <a:spcBef>
          <a:spcPct val="30000"/>
        </a:spcBef>
        <a:spcAft>
          <a:spcPct val="0"/>
        </a:spcAft>
        <a:buClr>
          <a:schemeClr val="tx1"/>
        </a:buClr>
        <a:buChar char="•"/>
        <a:defRPr sz="1600">
          <a:solidFill>
            <a:schemeClr val="tx1"/>
          </a:solidFill>
          <a:latin typeface="+mn-lt"/>
        </a:defRPr>
      </a:lvl4pPr>
      <a:lvl5pPr marL="1490682" indent="-179390" algn="l" rtl="0" eaLnBrk="0" fontAlgn="base" hangingPunct="0">
        <a:spcBef>
          <a:spcPct val="30000"/>
        </a:spcBef>
        <a:spcAft>
          <a:spcPct val="0"/>
        </a:spcAft>
        <a:buClr>
          <a:srgbClr val="457BE7"/>
        </a:buClr>
        <a:buFont typeface="Arial" charset="0"/>
        <a:buChar char="»"/>
        <a:defRPr sz="1600">
          <a:solidFill>
            <a:schemeClr val="tx1"/>
          </a:solidFill>
          <a:latin typeface="+mn-lt"/>
        </a:defRPr>
      </a:lvl5pPr>
      <a:lvl6pPr marL="1947887" indent="-179390" algn="l" rtl="0" eaLnBrk="1" fontAlgn="base" hangingPunct="1">
        <a:spcBef>
          <a:spcPct val="30000"/>
        </a:spcBef>
        <a:spcAft>
          <a:spcPct val="0"/>
        </a:spcAft>
        <a:buClr>
          <a:srgbClr val="457BE7"/>
        </a:buClr>
        <a:buFont typeface="Arial" charset="0"/>
        <a:buChar char="»"/>
        <a:defRPr sz="1600">
          <a:solidFill>
            <a:schemeClr val="tx1"/>
          </a:solidFill>
          <a:latin typeface="+mn-lt"/>
        </a:defRPr>
      </a:lvl6pPr>
      <a:lvl7pPr marL="2405093" indent="-179390" algn="l" rtl="0" eaLnBrk="1" fontAlgn="base" hangingPunct="1">
        <a:spcBef>
          <a:spcPct val="30000"/>
        </a:spcBef>
        <a:spcAft>
          <a:spcPct val="0"/>
        </a:spcAft>
        <a:buClr>
          <a:srgbClr val="457BE7"/>
        </a:buClr>
        <a:buFont typeface="Arial" charset="0"/>
        <a:buChar char="»"/>
        <a:defRPr sz="1600">
          <a:solidFill>
            <a:schemeClr val="tx1"/>
          </a:solidFill>
          <a:latin typeface="+mn-lt"/>
        </a:defRPr>
      </a:lvl7pPr>
      <a:lvl8pPr marL="2862299" indent="-179390" algn="l" rtl="0" eaLnBrk="1" fontAlgn="base" hangingPunct="1">
        <a:spcBef>
          <a:spcPct val="30000"/>
        </a:spcBef>
        <a:spcAft>
          <a:spcPct val="0"/>
        </a:spcAft>
        <a:buClr>
          <a:srgbClr val="457BE7"/>
        </a:buClr>
        <a:buFont typeface="Arial" charset="0"/>
        <a:buChar char="»"/>
        <a:defRPr sz="1600">
          <a:solidFill>
            <a:schemeClr val="tx1"/>
          </a:solidFill>
          <a:latin typeface="+mn-lt"/>
        </a:defRPr>
      </a:lvl8pPr>
      <a:lvl9pPr marL="3319504" indent="-179390" algn="l" rtl="0" eaLnBrk="1" fontAlgn="base" hangingPunct="1">
        <a:spcBef>
          <a:spcPct val="30000"/>
        </a:spcBef>
        <a:spcAft>
          <a:spcPct val="0"/>
        </a:spcAft>
        <a:buClr>
          <a:srgbClr val="457BE7"/>
        </a:buClr>
        <a:buFont typeface="Arial" charset="0"/>
        <a:buChar char="»"/>
        <a:defRPr sz="1600">
          <a:solidFill>
            <a:schemeClr val="tx1"/>
          </a:solidFill>
          <a:latin typeface="+mn-lt"/>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1" y="128590"/>
            <a:ext cx="10515600" cy="485775"/>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2" y="1100140"/>
            <a:ext cx="10515600" cy="5514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46099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 id="2147484500" r:id="rId14"/>
    <p:sldLayoutId id="2147484501" r:id="rId15"/>
    <p:sldLayoutId id="2147484502" r:id="rId16"/>
    <p:sldLayoutId id="2147484503" r:id="rId17"/>
    <p:sldLayoutId id="2147484504" r:id="rId18"/>
    <p:sldLayoutId id="2147484505" r:id="rId19"/>
    <p:sldLayoutId id="2147484506" r:id="rId20"/>
    <p:sldLayoutId id="2147484507" r:id="rId21"/>
    <p:sldLayoutId id="2147484508" r:id="rId22"/>
    <p:sldLayoutId id="2147484509" r:id="rId23"/>
    <p:sldLayoutId id="2147484510" r:id="rId24"/>
    <p:sldLayoutId id="2147484511" r:id="rId25"/>
    <p:sldLayoutId id="2147484512" r:id="rId26"/>
    <p:sldLayoutId id="2147484513" r:id="rId27"/>
    <p:sldLayoutId id="2147484514" r:id="rId28"/>
    <p:sldLayoutId id="2147484515" r:id="rId29"/>
    <p:sldLayoutId id="2147484516" r:id="rId30"/>
    <p:sldLayoutId id="2147484517" r:id="rId31"/>
    <p:sldLayoutId id="2147484518" r:id="rId32"/>
    <p:sldLayoutId id="2147484519" r:id="rId33"/>
    <p:sldLayoutId id="2147484520" r:id="rId34"/>
    <p:sldLayoutId id="2147484521" r:id="rId35"/>
    <p:sldLayoutId id="2147484522" r:id="rId36"/>
    <p:sldLayoutId id="2147484523" r:id="rId37"/>
    <p:sldLayoutId id="2147484524" r:id="rId38"/>
  </p:sldLayoutIdLst>
  <p:hf hdr="0"/>
  <p:txStyles>
    <p:titleStyle>
      <a:lvl1pPr algn="l" defTabSz="685808" rtl="0" eaLnBrk="1" latinLnBrk="0" hangingPunct="1">
        <a:lnSpc>
          <a:spcPct val="90000"/>
        </a:lnSpc>
        <a:spcBef>
          <a:spcPct val="0"/>
        </a:spcBef>
        <a:buNone/>
        <a:defRPr sz="3300" kern="1200">
          <a:solidFill>
            <a:schemeClr val="tx1"/>
          </a:solidFill>
          <a:latin typeface="Franklin Gothic Heavy" panose="020B0903020102020204" pitchFamily="34" charset="0"/>
          <a:ea typeface="+mj-ea"/>
          <a:cs typeface="+mj-cs"/>
        </a:defRPr>
      </a:lvl1pPr>
    </p:titleStyle>
    <p:bodyStyle>
      <a:lvl1pPr marL="171452" indent="-171452" algn="l"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514356" indent="-171452" algn="l"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857261" indent="-171452" algn="l"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65"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69"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7"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8" rtl="0" eaLnBrk="1" latinLnBrk="0" hangingPunct="1">
        <a:defRPr sz="1350" kern="1200">
          <a:solidFill>
            <a:schemeClr val="tx1"/>
          </a:solidFill>
          <a:latin typeface="+mn-lt"/>
          <a:ea typeface="+mn-ea"/>
          <a:cs typeface="+mn-cs"/>
        </a:defRPr>
      </a:lvl1pPr>
      <a:lvl2pPr marL="342905" algn="l" defTabSz="685808" rtl="0" eaLnBrk="1" latinLnBrk="0" hangingPunct="1">
        <a:defRPr sz="1350" kern="1200">
          <a:solidFill>
            <a:schemeClr val="tx1"/>
          </a:solidFill>
          <a:latin typeface="+mn-lt"/>
          <a:ea typeface="+mn-ea"/>
          <a:cs typeface="+mn-cs"/>
        </a:defRPr>
      </a:lvl2pPr>
      <a:lvl3pPr marL="685808" algn="l" defTabSz="685808" rtl="0" eaLnBrk="1" latinLnBrk="0" hangingPunct="1">
        <a:defRPr sz="1350" kern="1200">
          <a:solidFill>
            <a:schemeClr val="tx1"/>
          </a:solidFill>
          <a:latin typeface="+mn-lt"/>
          <a:ea typeface="+mn-ea"/>
          <a:cs typeface="+mn-cs"/>
        </a:defRPr>
      </a:lvl3pPr>
      <a:lvl4pPr marL="1028713" algn="l" defTabSz="685808" rtl="0" eaLnBrk="1" latinLnBrk="0" hangingPunct="1">
        <a:defRPr sz="1350" kern="1200">
          <a:solidFill>
            <a:schemeClr val="tx1"/>
          </a:solidFill>
          <a:latin typeface="+mn-lt"/>
          <a:ea typeface="+mn-ea"/>
          <a:cs typeface="+mn-cs"/>
        </a:defRPr>
      </a:lvl4pPr>
      <a:lvl5pPr marL="1371617" algn="l" defTabSz="685808" rtl="0" eaLnBrk="1" latinLnBrk="0" hangingPunct="1">
        <a:defRPr sz="1350" kern="1200">
          <a:solidFill>
            <a:schemeClr val="tx1"/>
          </a:solidFill>
          <a:latin typeface="+mn-lt"/>
          <a:ea typeface="+mn-ea"/>
          <a:cs typeface="+mn-cs"/>
        </a:defRPr>
      </a:lvl5pPr>
      <a:lvl6pPr marL="1714521" algn="l" defTabSz="685808" rtl="0" eaLnBrk="1" latinLnBrk="0" hangingPunct="1">
        <a:defRPr sz="1350" kern="1200">
          <a:solidFill>
            <a:schemeClr val="tx1"/>
          </a:solidFill>
          <a:latin typeface="+mn-lt"/>
          <a:ea typeface="+mn-ea"/>
          <a:cs typeface="+mn-cs"/>
        </a:defRPr>
      </a:lvl6pPr>
      <a:lvl7pPr marL="2057426" algn="l" defTabSz="685808" rtl="0" eaLnBrk="1" latinLnBrk="0" hangingPunct="1">
        <a:defRPr sz="1350" kern="1200">
          <a:solidFill>
            <a:schemeClr val="tx1"/>
          </a:solidFill>
          <a:latin typeface="+mn-lt"/>
          <a:ea typeface="+mn-ea"/>
          <a:cs typeface="+mn-cs"/>
        </a:defRPr>
      </a:lvl7pPr>
      <a:lvl8pPr marL="2400330" algn="l" defTabSz="685808" rtl="0" eaLnBrk="1" latinLnBrk="0" hangingPunct="1">
        <a:defRPr sz="1350" kern="1200">
          <a:solidFill>
            <a:schemeClr val="tx1"/>
          </a:solidFill>
          <a:latin typeface="+mn-lt"/>
          <a:ea typeface="+mn-ea"/>
          <a:cs typeface="+mn-cs"/>
        </a:defRPr>
      </a:lvl8pPr>
      <a:lvl9pPr marL="2743234" algn="l" defTabSz="68580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publishingext.dir.texas.gov/portal/internal/resources/DocumentLibrary/Accessibility%20Exception%20Request%20Template.docx"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dir.texas.gov/View-Resources/Pages/Content.aspx?id=36"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mn.gov/mnit/images/PolicyDrivenAdoptionAssessment.xls"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58.emf"/></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hyperlink" Target="http://dir.texas.gov/View-Resources/Pages/Content.aspx?id=48" TargetMode="External"/><Relationship Id="rId2" Type="http://schemas.openxmlformats.org/officeDocument/2006/relationships/hyperlink" Target="http://dir.texas.gov/View-Resources/Pages/Content.aspx?id=39#Procurement" TargetMode="External"/><Relationship Id="rId1" Type="http://schemas.openxmlformats.org/officeDocument/2006/relationships/slideLayout" Target="../slideLayouts/slideLayout23.xml"/><Relationship Id="rId4" Type="http://schemas.openxmlformats.org/officeDocument/2006/relationships/hyperlink" Target="mailto:jeff.kline@dir.texas.gov"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3.xml"/><Relationship Id="rId7" Type="http://schemas.openxmlformats.org/officeDocument/2006/relationships/image" Target="../media/image21.wmf"/><Relationship Id="rId12" Type="http://schemas.openxmlformats.org/officeDocument/2006/relationships/image" Target="../media/image26.wmf"/><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20.jpeg"/><Relationship Id="rId11" Type="http://schemas.openxmlformats.org/officeDocument/2006/relationships/image" Target="../media/image25.wmf"/><Relationship Id="rId5" Type="http://schemas.openxmlformats.org/officeDocument/2006/relationships/image" Target="../media/image19.png"/><Relationship Id="rId10" Type="http://schemas.openxmlformats.org/officeDocument/2006/relationships/image" Target="../media/image24.wmf"/><Relationship Id="rId4" Type="http://schemas.openxmlformats.org/officeDocument/2006/relationships/oleObject" Target="../embeddings/oleObject1.bin"/><Relationship Id="rId9" Type="http://schemas.openxmlformats.org/officeDocument/2006/relationships/image" Target="../media/image23.wmf"/></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statutes.legis.state.tx.us/Docs/GV/htm/GV.2054.htm" TargetMode="External"/><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hyperlink" Target="http://info.sos.state.tx.us/pls/pub/readtac$ext.ViewTAC?tac_view=4&amp;ti=1&amp;pt=10&amp;ch=213" TargetMode="External"/><Relationship Id="rId4" Type="http://schemas.openxmlformats.org/officeDocument/2006/relationships/hyperlink" Target="http://info.sos.state.tx.us/pls/pub/readtac$ext.ViewTAC?tac_view=4&amp;ti=1&amp;pt=10&amp;ch=206" TargetMode="External"/><Relationship Id="rId9"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47.jpeg"/><Relationship Id="rId3" Type="http://schemas.openxmlformats.org/officeDocument/2006/relationships/image" Target="../media/image32.jpeg"/><Relationship Id="rId21" Type="http://schemas.openxmlformats.org/officeDocument/2006/relationships/image" Target="../media/image50.png"/><Relationship Id="rId7" Type="http://schemas.openxmlformats.org/officeDocument/2006/relationships/image" Target="../media/image36.png"/><Relationship Id="rId12" Type="http://schemas.openxmlformats.org/officeDocument/2006/relationships/image" Target="../media/image41.jpeg"/><Relationship Id="rId17" Type="http://schemas.openxmlformats.org/officeDocument/2006/relationships/image" Target="../media/image46.jpeg"/><Relationship Id="rId2" Type="http://schemas.openxmlformats.org/officeDocument/2006/relationships/notesSlide" Target="../notesSlides/notesSlide6.xml"/><Relationship Id="rId16" Type="http://schemas.openxmlformats.org/officeDocument/2006/relationships/image" Target="../media/image45.jpeg"/><Relationship Id="rId20" Type="http://schemas.openxmlformats.org/officeDocument/2006/relationships/image" Target="../media/image49.jpe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3.png"/><Relationship Id="rId5" Type="http://schemas.openxmlformats.org/officeDocument/2006/relationships/image" Target="../media/image34.png"/><Relationship Id="rId15" Type="http://schemas.openxmlformats.org/officeDocument/2006/relationships/image" Target="../media/image44.jpeg"/><Relationship Id="rId23" Type="http://schemas.openxmlformats.org/officeDocument/2006/relationships/image" Target="../media/image52.png"/><Relationship Id="rId10" Type="http://schemas.openxmlformats.org/officeDocument/2006/relationships/image" Target="../media/image39.gif"/><Relationship Id="rId19" Type="http://schemas.openxmlformats.org/officeDocument/2006/relationships/image" Target="../media/image48.jpe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 Id="rId22"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752600" y="2517777"/>
            <a:ext cx="8686800" cy="1749425"/>
          </a:xfrm>
        </p:spPr>
        <p:txBody>
          <a:bodyPr>
            <a:normAutofit/>
          </a:bodyPr>
          <a:lstStyle/>
          <a:p>
            <a:r>
              <a:rPr lang="en-US" sz="4800" dirty="0"/>
              <a:t>EIR </a:t>
            </a:r>
            <a:r>
              <a:rPr lang="en-US" sz="4800" dirty="0" smtClean="0"/>
              <a:t>Accessibility in Texas Procurement</a:t>
            </a:r>
            <a:endParaRPr lang="en-US" sz="4000" dirty="0"/>
          </a:p>
        </p:txBody>
      </p:sp>
      <p:sp>
        <p:nvSpPr>
          <p:cNvPr id="15363" name="Rectangle 3"/>
          <p:cNvSpPr>
            <a:spLocks noGrp="1" noChangeArrowheads="1"/>
          </p:cNvSpPr>
          <p:nvPr>
            <p:ph type="subTitle" idx="1"/>
          </p:nvPr>
        </p:nvSpPr>
        <p:spPr>
          <a:xfrm>
            <a:off x="1752600" y="4264026"/>
            <a:ext cx="8686800" cy="1298575"/>
          </a:xfrm>
        </p:spPr>
        <p:txBody>
          <a:bodyPr>
            <a:normAutofit/>
          </a:bodyPr>
          <a:lstStyle/>
          <a:p>
            <a:r>
              <a:rPr lang="en-US" sz="3200" b="1" dirty="0" smtClean="0"/>
              <a:t>DIR Connect</a:t>
            </a:r>
            <a:endParaRPr lang="en-US" sz="3200" b="1" dirty="0"/>
          </a:p>
          <a:p>
            <a:r>
              <a:rPr lang="en-US" sz="3200" b="1" dirty="0" smtClean="0"/>
              <a:t>May, </a:t>
            </a:r>
            <a:r>
              <a:rPr lang="en-US" sz="3200" b="1" dirty="0"/>
              <a:t>2016</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14302" y="184513"/>
            <a:ext cx="10658475" cy="414338"/>
          </a:xfrm>
          <a:noFill/>
        </p:spPr>
        <p:txBody>
          <a:bodyPr vert="horz" lIns="91440" tIns="45720" rIns="91440" bIns="45720" rtlCol="0" anchor="ctr">
            <a:noAutofit/>
          </a:bodyPr>
          <a:lstStyle/>
          <a:p>
            <a:pPr fontAlgn="base">
              <a:spcAft>
                <a:spcPct val="0"/>
              </a:spcAft>
            </a:pPr>
            <a:r>
              <a:rPr lang="en-US" sz="2400" dirty="0">
                <a:latin typeface="Arial" panose="020B0604020202020204" pitchFamily="34" charset="0"/>
                <a:cs typeface="Arial" panose="020B0604020202020204" pitchFamily="34" charset="0"/>
              </a:rPr>
              <a:t>Where Accessibility in Procurement Applies</a:t>
            </a:r>
          </a:p>
        </p:txBody>
      </p:sp>
      <p:sp>
        <p:nvSpPr>
          <p:cNvPr id="10269" name="Slide Number Placeholder 3"/>
          <p:cNvSpPr>
            <a:spLocks noGrp="1"/>
          </p:cNvSpPr>
          <p:nvPr>
            <p:ph type="sldNum" sz="quarter" idx="4294967295"/>
          </p:nvPr>
        </p:nvSpPr>
        <p:spPr>
          <a:xfrm>
            <a:off x="0" y="657225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09284BBB-FEF2-40B0-8C5E-C096968D6738}" type="slidenum">
              <a:rPr lang="en-US" smtClean="0">
                <a:latin typeface="Gill Sans" charset="0"/>
              </a:rPr>
              <a:pPr/>
              <a:t>10</a:t>
            </a:fld>
            <a:endParaRPr lang="en-US" dirty="0" smtClean="0">
              <a:latin typeface="Gill Sans" charset="0"/>
            </a:endParaRPr>
          </a:p>
        </p:txBody>
      </p:sp>
      <p:graphicFrame>
        <p:nvGraphicFramePr>
          <p:cNvPr id="6" name="Group 31" descr="Accessibility applicability table"/>
          <p:cNvGraphicFramePr>
            <a:graphicFrameLocks noGrp="1"/>
          </p:cNvGraphicFramePr>
          <p:nvPr>
            <p:ph idx="1"/>
            <p:extLst>
              <p:ext uri="{D42A27DB-BD31-4B8C-83A1-F6EECF244321}">
                <p14:modId xmlns:p14="http://schemas.microsoft.com/office/powerpoint/2010/main" val="3069059997"/>
              </p:ext>
            </p:extLst>
          </p:nvPr>
        </p:nvGraphicFramePr>
        <p:xfrm>
          <a:off x="1574799" y="1151461"/>
          <a:ext cx="9652001" cy="5499229"/>
        </p:xfrm>
        <a:graphic>
          <a:graphicData uri="http://schemas.openxmlformats.org/drawingml/2006/table">
            <a:tbl>
              <a:tblPr firstRow="1"/>
              <a:tblGrid>
                <a:gridCol w="1315194"/>
                <a:gridCol w="7032482"/>
                <a:gridCol w="1304325"/>
              </a:tblGrid>
              <a:tr h="70733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EIR Procurement Type</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Examples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EIR Accessibility Required</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129460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Direct use of EIR</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c>
                  <a:txBody>
                    <a:bodyPr/>
                    <a:lstStyle/>
                    <a:p>
                      <a:pPr marL="174625" marR="0" lvl="0" indent="-174625" algn="l" defTabSz="914400" rtl="0" eaLnBrk="0" fontAlgn="base" latinLnBrk="0" hangingPunct="0">
                        <a:lnSpc>
                          <a:spcPct val="100000"/>
                        </a:lnSpc>
                        <a:spcBef>
                          <a:spcPct val="0"/>
                        </a:spcBef>
                        <a:spcAft>
                          <a:spcPts val="50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The procurement of </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software used on agency public facing websites.</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software used by employees in the performance of their work.</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copy machines that will be used by agency employees.</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services to develop websites used by employees or the public.</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externally hosted websites or services used by the public or agency employees.</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Hardware or software with a user interface used by the public or Texas employee(s)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Yes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r>
              <a:tr h="6549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Direct but insignificant use of EIR</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c>
                  <a:txBody>
                    <a:bodyPr/>
                    <a:lstStyle/>
                    <a:p>
                      <a:pPr marL="174625" marR="0" lvl="0" indent="-174625"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The procurement of </a:t>
                      </a:r>
                    </a:p>
                    <a:p>
                      <a:pPr marL="174625" marR="0" lvl="0" indent="-174625" algn="l" defTabSz="914400" rtl="0" eaLnBrk="0" fontAlgn="base" latinLnBrk="0" hangingPunct="0">
                        <a:lnSpc>
                          <a:spcPct val="100000"/>
                        </a:lnSpc>
                        <a:spcBef>
                          <a:spcPct val="2000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specific software with no administrative or public user interface. (Service personnel use)</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Maybe </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9900">
                        <a:alpha val="50195"/>
                      </a:srgbClr>
                    </a:solidFill>
                  </a:tcPr>
                </a:tc>
              </a:tr>
              <a:tr h="17115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Indirect use of EIR</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alpha val="50195"/>
                      </a:srgbClr>
                    </a:solidFill>
                  </a:tcPr>
                </a:tc>
                <a:tc>
                  <a:txBody>
                    <a:bodyPr/>
                    <a:lstStyle/>
                    <a:p>
                      <a:pPr marL="174625" marR="0" lvl="0" indent="-174625" algn="l" defTabSz="914400" rtl="0" eaLnBrk="0" fontAlgn="base" latinLnBrk="0" hangingPunct="0">
                        <a:lnSpc>
                          <a:spcPct val="100000"/>
                        </a:lnSpc>
                        <a:spcBef>
                          <a:spcPct val="0"/>
                        </a:spcBef>
                        <a:spcAft>
                          <a:spcPts val="50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The procurement of </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human resources services delivered through a website or telephone system.</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wellness services that may be delivered through social media such as Facebook pages or through Web-based multimedia or videos.</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training or technical support that may be delivered through electronic handbooks, forms, or through a Web-based or telephone information system.</a:t>
                      </a:r>
                    </a:p>
                    <a:p>
                      <a:pPr marL="174625" marR="0" lvl="0" indent="-174625" algn="l" defTabSz="914400" rtl="0" eaLnBrk="0" fontAlgn="base" latinLnBrk="0" hangingPunct="0">
                        <a:lnSpc>
                          <a:spcPct val="100000"/>
                        </a:lnSpc>
                        <a:spcBef>
                          <a:spcPct val="0"/>
                        </a:spcBef>
                        <a:spcAft>
                          <a:spcPts val="500"/>
                        </a:spcAft>
                        <a:buClrTx/>
                        <a:buSzTx/>
                        <a:buFontTx/>
                        <a:buChar char="•"/>
                        <a:tabLst/>
                      </a:pPr>
                      <a:r>
                        <a:rPr kumimoji="0" lang="en-US" sz="1200" b="1" i="0" u="none" strike="noStrike" cap="none" normalizeH="0" baseline="0" dirty="0" smtClean="0">
                          <a:ln>
                            <a:noFill/>
                          </a:ln>
                          <a:solidFill>
                            <a:schemeClr val="tx1"/>
                          </a:solidFill>
                          <a:effectLst/>
                          <a:latin typeface="Arial" charset="0"/>
                          <a:ea typeface="ＭＳ Ｐゴシック" charset="-128"/>
                        </a:rPr>
                        <a:t>transaction services that may require the public to interact with EIR through interoperable controls, video screens, menus, or websites as in the use of a debit card reader or ticket kiosk.</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Maybe</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CC33">
                        <a:alpha val="50195"/>
                      </a:srgbClr>
                    </a:solidFill>
                  </a:tcPr>
                </a:tc>
              </a:tr>
              <a:tr h="3929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Non-EIR</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174625" marR="0" lvl="0" indent="-174625" algn="l"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charset="-128"/>
                        </a:rPr>
                        <a:t>Purchase of food, office supplies, and other staples</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charset="-128"/>
                        </a:rPr>
                        <a:t>No</a:t>
                      </a:r>
                    </a:p>
                  </a:txBody>
                  <a:tcPr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bl>
          </a:graphicData>
        </a:graphic>
      </p:graphicFrame>
    </p:spTree>
    <p:extLst>
      <p:ext uri="{BB962C8B-B14F-4D97-AF65-F5344CB8AC3E}">
        <p14:creationId xmlns:p14="http://schemas.microsoft.com/office/powerpoint/2010/main" val="175007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How Do We Know What’s Accessible?</a:t>
            </a:r>
          </a:p>
        </p:txBody>
      </p:sp>
      <p:sp>
        <p:nvSpPr>
          <p:cNvPr id="3" name="Content Placeholder 2"/>
          <p:cNvSpPr>
            <a:spLocks noGrp="1"/>
          </p:cNvSpPr>
          <p:nvPr>
            <p:ph idx="1"/>
          </p:nvPr>
        </p:nvSpPr>
        <p:spPr/>
        <p:txBody>
          <a:bodyPr>
            <a:normAutofit/>
          </a:bodyPr>
          <a:lstStyle/>
          <a:p>
            <a:pPr marL="0" indent="0" algn="l">
              <a:buNone/>
            </a:pPr>
            <a:r>
              <a:rPr lang="en-US" sz="2800" b="1" dirty="0">
                <a:latin typeface="Arial" panose="020B0604020202020204" pitchFamily="34" charset="0"/>
                <a:cs typeface="Arial" panose="020B0604020202020204" pitchFamily="34" charset="0"/>
              </a:rPr>
              <a:t>How do we measure accessibility?</a:t>
            </a:r>
          </a:p>
          <a:p>
            <a:pPr marL="742960" lvl="1" indent="-285753" algn="l"/>
            <a:endParaRPr lang="en-US" sz="2400" dirty="0">
              <a:latin typeface="Arial" panose="020B0604020202020204" pitchFamily="34" charset="0"/>
              <a:cs typeface="Arial" panose="020B0604020202020204" pitchFamily="34" charset="0"/>
            </a:endParaRPr>
          </a:p>
          <a:p>
            <a:pPr marL="742960" lvl="1" indent="-285753" algn="l"/>
            <a:r>
              <a:rPr lang="en-US" sz="2400" dirty="0">
                <a:latin typeface="Arial" panose="020B0604020202020204" pitchFamily="34" charset="0"/>
                <a:cs typeface="Arial" panose="020B0604020202020204" pitchFamily="34" charset="0"/>
              </a:rPr>
              <a:t>Commercial off the Shelf (COTS) products</a:t>
            </a:r>
          </a:p>
          <a:p>
            <a:pPr marL="1085864" lvl="2" indent="-285753" algn="l"/>
            <a:r>
              <a:rPr lang="en-US" sz="2100" dirty="0">
                <a:latin typeface="Arial" panose="020B0604020202020204" pitchFamily="34" charset="0"/>
                <a:cs typeface="Arial" panose="020B0604020202020204" pitchFamily="34" charset="0"/>
              </a:rPr>
              <a:t>Accessibility levels documented in vendor published Voluntary Product Accessibility Templates (VPATs) </a:t>
            </a:r>
          </a:p>
          <a:p>
            <a:pPr marL="1428768" lvl="3" indent="-285753" algn="l"/>
            <a:r>
              <a:rPr lang="en-US" sz="2050" u="sng" dirty="0">
                <a:latin typeface="Arial" panose="020B0604020202020204" pitchFamily="34" charset="0"/>
                <a:cs typeface="Arial" panose="020B0604020202020204" pitchFamily="34" charset="0"/>
              </a:rPr>
              <a:t>Accuracy varies wildly from vendor to vendor, product to product</a:t>
            </a:r>
          </a:p>
          <a:p>
            <a:pPr marL="742960" lvl="1" indent="-285753" algn="l"/>
            <a:endParaRPr lang="en-US" sz="2300" dirty="0">
              <a:latin typeface="Arial" panose="020B0604020202020204" pitchFamily="34" charset="0"/>
              <a:cs typeface="Arial" panose="020B0604020202020204" pitchFamily="34" charset="0"/>
            </a:endParaRPr>
          </a:p>
          <a:p>
            <a:pPr marL="742960" lvl="1" indent="-285753" algn="l"/>
            <a:r>
              <a:rPr lang="en-US" sz="2400" dirty="0">
                <a:latin typeface="Arial" panose="020B0604020202020204" pitchFamily="34" charset="0"/>
                <a:cs typeface="Arial" panose="020B0604020202020204" pitchFamily="34" charset="0"/>
              </a:rPr>
              <a:t>Development services and related deliverables</a:t>
            </a:r>
          </a:p>
          <a:p>
            <a:pPr marL="1085864" lvl="2" indent="-285753" algn="l"/>
            <a:r>
              <a:rPr lang="en-US" sz="2100" dirty="0">
                <a:latin typeface="Arial" panose="020B0604020202020204" pitchFamily="34" charset="0"/>
                <a:cs typeface="Arial" panose="020B0604020202020204" pitchFamily="34" charset="0"/>
              </a:rPr>
              <a:t>VPATs do not apply so other forms of documentation / assessment are required. </a:t>
            </a:r>
          </a:p>
          <a:p>
            <a:pPr marL="1085864" lvl="2" indent="-285753" algn="l"/>
            <a:endParaRPr lang="en-US" sz="2400" dirty="0">
              <a:latin typeface="Arial" panose="020B0604020202020204" pitchFamily="34" charset="0"/>
              <a:cs typeface="Arial" panose="020B0604020202020204" pitchFamily="34" charset="0"/>
            </a:endParaRPr>
          </a:p>
          <a:p>
            <a:pPr marL="114302" indent="0" algn="ctr">
              <a:buNone/>
            </a:pPr>
            <a:r>
              <a:rPr lang="en-US" sz="2400" b="1" dirty="0">
                <a:latin typeface="Arial" panose="020B0604020202020204" pitchFamily="34" charset="0"/>
                <a:cs typeface="Arial" panose="020B0604020202020204" pitchFamily="34" charset="0"/>
              </a:rPr>
              <a:t>How can the accuracy of vendor accessibility information be ascertained?</a:t>
            </a:r>
          </a:p>
          <a:p>
            <a:pPr marL="114302" indent="0" algn="ctr">
              <a:buNone/>
            </a:pPr>
            <a:r>
              <a:rPr lang="en-US" sz="2400" b="1" dirty="0">
                <a:latin typeface="Arial" panose="020B0604020202020204" pitchFamily="34" charset="0"/>
                <a:cs typeface="Arial" panose="020B0604020202020204" pitchFamily="34" charset="0"/>
              </a:rPr>
              <a:t>To what degree are vendors are committed to future improvements in the accessibility of their products / services?</a:t>
            </a:r>
            <a:endParaRPr lang="en-US" sz="2700" b="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10058400" y="6356350"/>
            <a:ext cx="2133600" cy="365125"/>
          </a:xfrm>
          <a:prstGeom prst="rect">
            <a:avLst/>
          </a:prstGeom>
        </p:spPr>
        <p:txBody>
          <a:bodyPr/>
          <a:lstStyle/>
          <a:p>
            <a:fld id="{EDC8AA99-7238-42D3-B68A-A4E1B56FEE73}" type="slidenum">
              <a:rPr lang="en-US" smtClean="0"/>
              <a:t>11</a:t>
            </a:fld>
            <a:endParaRPr lang="en-US" dirty="0"/>
          </a:p>
        </p:txBody>
      </p:sp>
    </p:spTree>
    <p:extLst>
      <p:ext uri="{BB962C8B-B14F-4D97-AF65-F5344CB8AC3E}">
        <p14:creationId xmlns:p14="http://schemas.microsoft.com/office/powerpoint/2010/main" val="397628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2" y="184513"/>
            <a:ext cx="10658475" cy="414338"/>
          </a:xfrm>
          <a:noFill/>
        </p:spPr>
        <p:txBody>
          <a:bodyPr vert="horz" lIns="91440" tIns="45720" rIns="91440" bIns="45720" rtlCol="0" anchor="ctr">
            <a:noAutofit/>
          </a:bodyPr>
          <a:lstStyle/>
          <a:p>
            <a:pPr fontAlgn="base">
              <a:spcAft>
                <a:spcPct val="0"/>
              </a:spcAft>
            </a:pPr>
            <a:r>
              <a:rPr lang="en-US" sz="2400" dirty="0">
                <a:latin typeface="Arial" panose="020B0604020202020204" pitchFamily="34" charset="0"/>
                <a:cs typeface="Arial" panose="020B0604020202020204" pitchFamily="34" charset="0"/>
              </a:rPr>
              <a:t>What is a VPAT?</a:t>
            </a:r>
          </a:p>
        </p:txBody>
      </p:sp>
      <p:sp>
        <p:nvSpPr>
          <p:cNvPr id="18435" name="Rectangle 3"/>
          <p:cNvSpPr>
            <a:spLocks noGrp="1" noChangeArrowheads="1"/>
          </p:cNvSpPr>
          <p:nvPr>
            <p:ph idx="1"/>
          </p:nvPr>
        </p:nvSpPr>
        <p:spPr>
          <a:xfrm>
            <a:off x="324878" y="1457325"/>
            <a:ext cx="11472862" cy="5400675"/>
          </a:xfrm>
        </p:spPr>
        <p:txBody>
          <a:bodyPr/>
          <a:lstStyle/>
          <a:p>
            <a:pPr algn="l">
              <a:spcBef>
                <a:spcPts val="1200"/>
              </a:spcBef>
              <a:spcAft>
                <a:spcPts val="600"/>
              </a:spcAft>
            </a:pPr>
            <a:r>
              <a:rPr lang="en-US" sz="2200" dirty="0" smtClean="0">
                <a:latin typeface="Arial" panose="020B0604020202020204" pitchFamily="34" charset="0"/>
                <a:cs typeface="Arial" panose="020B0604020202020204" pitchFamily="34" charset="0"/>
              </a:rPr>
              <a:t>An industry standardized, vendor generated, product specific report document used to evaluate EIR accessibility as measured against the technical provisions in US Section </a:t>
            </a:r>
            <a:r>
              <a:rPr lang="en-US" sz="2200" dirty="0">
                <a:latin typeface="Arial" panose="020B0604020202020204" pitchFamily="34" charset="0"/>
                <a:cs typeface="Arial" panose="020B0604020202020204" pitchFamily="34" charset="0"/>
              </a:rPr>
              <a:t>508 </a:t>
            </a:r>
            <a:endParaRPr lang="en-US" sz="2200" dirty="0" smtClean="0">
              <a:latin typeface="Arial" panose="020B0604020202020204" pitchFamily="34" charset="0"/>
              <a:cs typeface="Arial" panose="020B0604020202020204" pitchFamily="34" charset="0"/>
            </a:endParaRPr>
          </a:p>
          <a:p>
            <a:pPr algn="l">
              <a:spcBef>
                <a:spcPts val="1200"/>
              </a:spcBef>
              <a:spcAft>
                <a:spcPts val="600"/>
              </a:spcAft>
            </a:pPr>
            <a:r>
              <a:rPr lang="en-US" sz="2200" dirty="0" smtClean="0">
                <a:latin typeface="Arial" panose="020B0604020202020204" pitchFamily="34" charset="0"/>
                <a:cs typeface="Arial" panose="020B0604020202020204" pitchFamily="34" charset="0"/>
              </a:rPr>
              <a:t>Applies to commercial off the shelf (COTS) offerings only</a:t>
            </a:r>
          </a:p>
          <a:p>
            <a:pPr algn="l" eaLnBrk="1" hangingPunct="1">
              <a:spcBef>
                <a:spcPts val="1200"/>
              </a:spcBef>
              <a:spcAft>
                <a:spcPts val="600"/>
              </a:spcAft>
            </a:pPr>
            <a:r>
              <a:rPr lang="en-US" sz="2200" dirty="0" smtClean="0">
                <a:latin typeface="Arial" panose="020B0604020202020204" pitchFamily="34" charset="0"/>
                <a:cs typeface="Arial" panose="020B0604020202020204" pitchFamily="34" charset="0"/>
              </a:rPr>
              <a:t>Helps </a:t>
            </a:r>
            <a:r>
              <a:rPr lang="en-US" sz="2200" dirty="0">
                <a:latin typeface="Arial" panose="020B0604020202020204" pitchFamily="34" charset="0"/>
                <a:cs typeface="Arial" panose="020B0604020202020204" pitchFamily="34" charset="0"/>
              </a:rPr>
              <a:t>procurement and contracting officials make preliminary assessments of the degree of accessibility compliance in a vendor’s </a:t>
            </a:r>
            <a:r>
              <a:rPr lang="en-US" sz="2200" dirty="0" smtClean="0">
                <a:latin typeface="Arial" panose="020B0604020202020204" pitchFamily="34" charset="0"/>
                <a:cs typeface="Arial" panose="020B0604020202020204" pitchFamily="34" charset="0"/>
              </a:rPr>
              <a:t>COTS EIR offerings</a:t>
            </a:r>
            <a:endParaRPr lang="en-US" sz="2200" dirty="0">
              <a:latin typeface="Arial" panose="020B0604020202020204" pitchFamily="34" charset="0"/>
              <a:cs typeface="Arial" panose="020B0604020202020204" pitchFamily="34" charset="0"/>
            </a:endParaRPr>
          </a:p>
          <a:p>
            <a:pPr algn="l" eaLnBrk="1" hangingPunct="1">
              <a:spcBef>
                <a:spcPts val="1200"/>
              </a:spcBef>
              <a:spcAft>
                <a:spcPts val="600"/>
              </a:spcAft>
            </a:pPr>
            <a:r>
              <a:rPr lang="en-US" sz="2200" dirty="0">
                <a:latin typeface="Arial" panose="020B0604020202020204" pitchFamily="34" charset="0"/>
                <a:cs typeface="Arial" panose="020B0604020202020204" pitchFamily="34" charset="0"/>
              </a:rPr>
              <a:t>Allows procurement staff to evaluate accessibility compliance consistently across multiple </a:t>
            </a:r>
            <a:r>
              <a:rPr lang="en-US" sz="2200" dirty="0" smtClean="0">
                <a:latin typeface="Arial" panose="020B0604020202020204" pitchFamily="34" charset="0"/>
                <a:cs typeface="Arial" panose="020B0604020202020204" pitchFamily="34" charset="0"/>
              </a:rPr>
              <a:t>vendors</a:t>
            </a:r>
          </a:p>
          <a:p>
            <a:pPr algn="l" eaLnBrk="1" hangingPunct="1">
              <a:spcBef>
                <a:spcPts val="1200"/>
              </a:spcBef>
              <a:spcAft>
                <a:spcPts val="600"/>
              </a:spcAft>
            </a:pPr>
            <a:r>
              <a:rPr lang="en-US" sz="2200" dirty="0" smtClean="0">
                <a:latin typeface="Arial" panose="020B0604020202020204" pitchFamily="34" charset="0"/>
                <a:cs typeface="Arial" panose="020B0604020202020204" pitchFamily="34" charset="0"/>
              </a:rPr>
              <a:t>A vendor's familiarity with the VPAT can be an indicator of the vendor’s level of understanding of EIR accessibility. </a:t>
            </a:r>
            <a:endParaRPr lang="en-US" sz="2200" dirty="0">
              <a:latin typeface="Arial" panose="020B0604020202020204" pitchFamily="34" charset="0"/>
              <a:cs typeface="Arial" panose="020B0604020202020204" pitchFamily="34" charset="0"/>
            </a:endParaRPr>
          </a:p>
        </p:txBody>
      </p:sp>
      <p:sp>
        <p:nvSpPr>
          <p:cNvPr id="18441" name="Slide Number Placeholder 8"/>
          <p:cNvSpPr>
            <a:spLocks noGrp="1"/>
          </p:cNvSpPr>
          <p:nvPr>
            <p:ph type="sldNum" sz="quarter" idx="4294967295"/>
          </p:nvPr>
        </p:nvSpPr>
        <p:spPr>
          <a:xfrm>
            <a:off x="152400" y="632460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DF50F3D6-6F9E-4DA8-AECA-B08E2D3E6797}" type="slidenum">
              <a:rPr lang="en-US" smtClean="0">
                <a:latin typeface="Gill Sans" charset="0"/>
              </a:rPr>
              <a:pPr/>
              <a:t>12</a:t>
            </a:fld>
            <a:endParaRPr lang="en-US" dirty="0" smtClean="0">
              <a:latin typeface="Gill Sans" charset="0"/>
            </a:endParaRPr>
          </a:p>
        </p:txBody>
      </p:sp>
    </p:spTree>
    <p:extLst>
      <p:ext uri="{BB962C8B-B14F-4D97-AF65-F5344CB8AC3E}">
        <p14:creationId xmlns:p14="http://schemas.microsoft.com/office/powerpoint/2010/main" val="3495715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15" name="Slide Number Placeholder 15"/>
          <p:cNvSpPr>
            <a:spLocks noGrp="1"/>
          </p:cNvSpPr>
          <p:nvPr>
            <p:ph type="sldNum" sz="quarter" idx="4294967295"/>
          </p:nvPr>
        </p:nvSpPr>
        <p:spPr>
          <a:xfrm>
            <a:off x="76200" y="640080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EFAA087-4B0D-419F-9695-2C4EBC6F256B}" type="slidenum">
              <a:rPr lang="en-US" smtClean="0">
                <a:latin typeface="Gill Sans" charset="0"/>
              </a:rPr>
              <a:pPr/>
              <a:t>13</a:t>
            </a:fld>
            <a:endParaRPr lang="en-US" dirty="0" smtClean="0">
              <a:latin typeface="Gill Sans" charset="0"/>
            </a:endParaRPr>
          </a:p>
        </p:txBody>
      </p:sp>
      <p:sp>
        <p:nvSpPr>
          <p:cNvPr id="19458" name="Rectangle 2"/>
          <p:cNvSpPr>
            <a:spLocks noGrp="1" noChangeArrowheads="1"/>
          </p:cNvSpPr>
          <p:nvPr>
            <p:ph type="title"/>
          </p:nvPr>
        </p:nvSpPr>
        <p:spPr>
          <a:noFill/>
        </p:spPr>
        <p:txBody>
          <a:bodyPr vert="horz" lIns="91440" tIns="45720" rIns="91440" bIns="45720" rtlCol="0" anchor="ctr">
            <a:noAutofit/>
          </a:bodyPr>
          <a:lstStyle/>
          <a:p>
            <a:pPr fontAlgn="base">
              <a:spcAft>
                <a:spcPct val="0"/>
              </a:spcAft>
            </a:pPr>
            <a:r>
              <a:rPr lang="en-US" sz="2400" dirty="0">
                <a:latin typeface="Arial" panose="020B0604020202020204" pitchFamily="34" charset="0"/>
                <a:cs typeface="Arial" panose="020B0604020202020204" pitchFamily="34" charset="0"/>
              </a:rPr>
              <a:t>Analyzing the VPAT</a:t>
            </a:r>
          </a:p>
        </p:txBody>
      </p:sp>
      <p:sp>
        <p:nvSpPr>
          <p:cNvPr id="19464" name="Rectangle 9"/>
          <p:cNvSpPr>
            <a:spLocks noChangeArrowheads="1"/>
          </p:cNvSpPr>
          <p:nvPr/>
        </p:nvSpPr>
        <p:spPr bwMode="auto">
          <a:xfrm>
            <a:off x="2542119" y="1620194"/>
            <a:ext cx="3855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1200" b="1" dirty="0">
                <a:ea typeface="Times New Roman" pitchFamily="18" charset="0"/>
                <a:cs typeface="Arial" charset="0"/>
              </a:rPr>
              <a:t>Date:</a:t>
            </a:r>
            <a:r>
              <a:rPr lang="en-US" sz="1200" dirty="0">
                <a:ea typeface="Times New Roman" pitchFamily="18" charset="0"/>
                <a:cs typeface="Arial" charset="0"/>
              </a:rPr>
              <a:t> </a:t>
            </a:r>
            <a:br>
              <a:rPr lang="en-US" sz="1200" dirty="0">
                <a:ea typeface="Times New Roman" pitchFamily="18" charset="0"/>
                <a:cs typeface="Arial" charset="0"/>
              </a:rPr>
            </a:br>
            <a:r>
              <a:rPr lang="en-US" sz="1200" b="1" dirty="0">
                <a:ea typeface="Times New Roman" pitchFamily="18" charset="0"/>
                <a:cs typeface="Arial" charset="0"/>
              </a:rPr>
              <a:t>Name of Product:</a:t>
            </a:r>
            <a:r>
              <a:rPr lang="en-US" sz="1200" dirty="0">
                <a:ea typeface="Times New Roman" pitchFamily="18" charset="0"/>
                <a:cs typeface="Arial" charset="0"/>
              </a:rPr>
              <a:t> </a:t>
            </a:r>
            <a:br>
              <a:rPr lang="en-US" sz="1200" dirty="0">
                <a:ea typeface="Times New Roman" pitchFamily="18" charset="0"/>
                <a:cs typeface="Arial" charset="0"/>
              </a:rPr>
            </a:br>
            <a:r>
              <a:rPr lang="en-US" sz="1200" b="1" dirty="0">
                <a:ea typeface="Times New Roman" pitchFamily="18" charset="0"/>
                <a:cs typeface="Arial" charset="0"/>
              </a:rPr>
              <a:t>Contact for more Information (name/phone/email):</a:t>
            </a:r>
            <a:endParaRPr lang="en-US" dirty="0">
              <a:ea typeface="Times New Roman" pitchFamily="18" charset="0"/>
              <a:cs typeface="Arial" charset="0"/>
            </a:endParaRPr>
          </a:p>
        </p:txBody>
      </p:sp>
      <p:sp>
        <p:nvSpPr>
          <p:cNvPr id="21" name="Text Box 204"/>
          <p:cNvSpPr txBox="1">
            <a:spLocks noChangeArrowheads="1"/>
          </p:cNvSpPr>
          <p:nvPr/>
        </p:nvSpPr>
        <p:spPr bwMode="auto">
          <a:xfrm>
            <a:off x="942450" y="1102778"/>
            <a:ext cx="1995485" cy="314325"/>
          </a:xfrm>
          <a:prstGeom prst="rect">
            <a:avLst/>
          </a:prstGeom>
          <a:solidFill>
            <a:schemeClr val="accent1">
              <a:lumMod val="20000"/>
              <a:lumOff val="80000"/>
            </a:schemeClr>
          </a:solidFill>
          <a:ln w="9525">
            <a:solidFill>
              <a:srgbClr val="333399"/>
            </a:solidFill>
            <a:miter lim="800000"/>
            <a:headEnd/>
            <a:tailEnd/>
          </a:ln>
          <a:extLst/>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dirty="0" smtClean="0">
                <a:solidFill>
                  <a:schemeClr val="tx1"/>
                </a:solidFill>
              </a:rPr>
              <a:t>Must not be blank</a:t>
            </a:r>
            <a:endParaRPr lang="en-US" dirty="0">
              <a:solidFill>
                <a:schemeClr val="tx1"/>
              </a:solidFill>
            </a:endParaRPr>
          </a:p>
        </p:txBody>
      </p:sp>
      <p:sp>
        <p:nvSpPr>
          <p:cNvPr id="22" name="Line 201" descr="Pointer to VPAT Product  / contact information"/>
          <p:cNvSpPr>
            <a:spLocks noChangeShapeType="1"/>
          </p:cNvSpPr>
          <p:nvPr/>
        </p:nvSpPr>
        <p:spPr bwMode="auto">
          <a:xfrm>
            <a:off x="1896535" y="1413930"/>
            <a:ext cx="668866" cy="499533"/>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graphicFrame>
        <p:nvGraphicFramePr>
          <p:cNvPr id="91333" name="Group 197" descr="VPAT Form Summary table"/>
          <p:cNvGraphicFramePr>
            <a:graphicFrameLocks noGrp="1"/>
          </p:cNvGraphicFramePr>
          <p:nvPr>
            <p:extLst>
              <p:ext uri="{D42A27DB-BD31-4B8C-83A1-F6EECF244321}">
                <p14:modId xmlns:p14="http://schemas.microsoft.com/office/powerpoint/2010/main" val="4024545903"/>
              </p:ext>
            </p:extLst>
          </p:nvPr>
        </p:nvGraphicFramePr>
        <p:xfrm>
          <a:off x="2637368" y="2352140"/>
          <a:ext cx="8174038" cy="4268790"/>
        </p:xfrm>
        <a:graphic>
          <a:graphicData uri="http://schemas.openxmlformats.org/drawingml/2006/table">
            <a:tbl>
              <a:tblPr firstRow="1"/>
              <a:tblGrid>
                <a:gridCol w="3746500"/>
                <a:gridCol w="1843088"/>
                <a:gridCol w="2584450"/>
              </a:tblGrid>
              <a:tr h="1249679">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1" u="none" strike="noStrike" cap="none" normalizeH="0" baseline="0" dirty="0" smtClean="0">
                          <a:ln>
                            <a:noFill/>
                          </a:ln>
                          <a:solidFill>
                            <a:schemeClr val="tx1"/>
                          </a:solidFill>
                          <a:effectLst/>
                          <a:latin typeface="Arial" charset="0"/>
                          <a:ea typeface="Times New Roman" pitchFamily="18" charset="0"/>
                          <a:cs typeface="Arial" charset="0"/>
                        </a:rPr>
                        <a:t>Summary Table</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ea typeface="Times New Roman" pitchFamily="18" charset="0"/>
                          <a:cs typeface="Arial" charset="0"/>
                        </a:rPr>
                        <a:t>VPAT</a:t>
                      </a:r>
                      <a:r>
                        <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rPr>
                        <a:t>™</a:t>
                      </a:r>
                      <a:endParaRPr kumimoji="0" lang="en-US" sz="1200" b="0"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ea typeface="Times New Roman" pitchFamily="18" charset="0"/>
                          <a:cs typeface="Arial" charset="0"/>
                        </a:rPr>
                        <a:t>Voluntary Product Accessibility Template</a:t>
                      </a:r>
                      <a:r>
                        <a:rPr kumimoji="0" lang="en-US" sz="1800" b="1" i="0" u="none" strike="noStrike" cap="none" normalizeH="0" baseline="30000" dirty="0" smtClean="0">
                          <a:ln>
                            <a:noFill/>
                          </a:ln>
                          <a:solidFill>
                            <a:schemeClr val="tx1"/>
                          </a:solidFill>
                          <a:effectLst/>
                          <a:latin typeface="Arial" charset="0"/>
                          <a:ea typeface="Times New Roman" pitchFamily="18" charset="0"/>
                          <a:cs typeface="Arial" charset="0"/>
                        </a:rPr>
                        <a:t>®</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43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charset="0"/>
                          <a:ea typeface="Times New Roman" pitchFamily="18" charset="0"/>
                          <a:cs typeface="Arial" charset="0"/>
                        </a:rPr>
                        <a:t>Criteria</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Supporting Features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Times New Roman" pitchFamily="18" charset="0"/>
                          <a:cs typeface="Arial" charset="0"/>
                        </a:rPr>
                        <a:t>Remarks and explanations</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1194.21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Software Applications and Operating Systems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1194.22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Web-based Intranet and Internet Information and Applications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1194.23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Telecommunications Products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1194.24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Video and Multimedia Products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1194.25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Self-Contained, Closed Products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1194.26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Desktop and Portable Computers</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1194.31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Functional Performance Criteria</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Section 1194.41 </a:t>
                      </a: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hlinkClick r:id="" action="ppaction://noaction"/>
                        </a:rPr>
                        <a:t>Information, Documentation, and Support</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Times New Roman" pitchFamily="18" charset="0"/>
                          <a:cs typeface="Arial" charset="0"/>
                        </a:rPr>
                        <a:t> </a:t>
                      </a:r>
                      <a:endParaRPr kumimoji="0" lang="en-US" sz="2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 name="Text Box 204"/>
          <p:cNvSpPr txBox="1">
            <a:spLocks noChangeArrowheads="1"/>
          </p:cNvSpPr>
          <p:nvPr/>
        </p:nvSpPr>
        <p:spPr bwMode="auto">
          <a:xfrm>
            <a:off x="948268" y="3744607"/>
            <a:ext cx="1676400" cy="2246769"/>
          </a:xfrm>
          <a:prstGeom prst="rect">
            <a:avLst/>
          </a:prstGeom>
          <a:solidFill>
            <a:schemeClr val="accent1">
              <a:lumMod val="20000"/>
              <a:lumOff val="80000"/>
            </a:schemeClr>
          </a:solidFill>
          <a:ln w="9525">
            <a:solidFill>
              <a:srgbClr val="333399"/>
            </a:solidFill>
            <a:miter lim="800000"/>
            <a:headEnd/>
            <a:tailEnd/>
          </a:ln>
          <a:extLst/>
        </p:spPr>
        <p:txBody>
          <a:bodyPr wrap="squar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endParaRPr lang="en-US" sz="1400" dirty="0">
              <a:solidFill>
                <a:schemeClr val="accent2"/>
              </a:solidFill>
            </a:endParaRPr>
          </a:p>
          <a:p>
            <a:pPr algn="ctr"/>
            <a:r>
              <a:rPr lang="en-US" sz="1400" dirty="0" smtClean="0"/>
              <a:t>One or more of these sections 1194.21 - .1194.26 should be completed (product dependent) </a:t>
            </a:r>
          </a:p>
          <a:p>
            <a:pPr algn="ctr"/>
            <a:endParaRPr lang="en-US" sz="1400" dirty="0" smtClean="0"/>
          </a:p>
          <a:p>
            <a:pPr algn="ctr"/>
            <a:endParaRPr lang="en-US" sz="1400" dirty="0">
              <a:solidFill>
                <a:schemeClr val="accent2"/>
              </a:solidFill>
            </a:endParaRPr>
          </a:p>
        </p:txBody>
      </p:sp>
      <p:sp>
        <p:nvSpPr>
          <p:cNvPr id="20" name="Text Box 204"/>
          <p:cNvSpPr txBox="1">
            <a:spLocks noChangeArrowheads="1"/>
          </p:cNvSpPr>
          <p:nvPr/>
        </p:nvSpPr>
        <p:spPr bwMode="auto">
          <a:xfrm>
            <a:off x="948268" y="5664192"/>
            <a:ext cx="1676400" cy="1169551"/>
          </a:xfrm>
          <a:prstGeom prst="rect">
            <a:avLst/>
          </a:prstGeom>
          <a:solidFill>
            <a:schemeClr val="accent2">
              <a:lumMod val="20000"/>
              <a:lumOff val="80000"/>
            </a:schemeClr>
          </a:solidFill>
          <a:ln w="9525">
            <a:solidFill>
              <a:srgbClr val="333399"/>
            </a:solidFill>
            <a:miter lim="800000"/>
            <a:headEnd/>
            <a:tailEnd/>
          </a:ln>
          <a:extLst/>
        </p:spPr>
        <p:txBody>
          <a:bodyPr wrap="square"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400" dirty="0" smtClean="0"/>
              <a:t>Sections always completed 1194.31 and 1194.41</a:t>
            </a:r>
          </a:p>
          <a:p>
            <a:pPr algn="ctr"/>
            <a:endParaRPr lang="en-US" sz="1400" dirty="0">
              <a:solidFill>
                <a:schemeClr val="accent2"/>
              </a:solidFill>
            </a:endParaRPr>
          </a:p>
        </p:txBody>
      </p:sp>
      <p:sp>
        <p:nvSpPr>
          <p:cNvPr id="19509" name="Line 201" descr="Pointer to VPAT EIR Catagories"/>
          <p:cNvSpPr>
            <a:spLocks noChangeShapeType="1"/>
          </p:cNvSpPr>
          <p:nvPr/>
        </p:nvSpPr>
        <p:spPr bwMode="auto">
          <a:xfrm flipH="1">
            <a:off x="5748868" y="1344077"/>
            <a:ext cx="990600" cy="241300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9510" name="Line 202" descr="Pointer to VPAT supporting features"/>
          <p:cNvSpPr>
            <a:spLocks noChangeShapeType="1"/>
          </p:cNvSpPr>
          <p:nvPr/>
        </p:nvSpPr>
        <p:spPr bwMode="auto">
          <a:xfrm flipH="1">
            <a:off x="7107768" y="1775877"/>
            <a:ext cx="622300" cy="189230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9511" name="Line 203" descr="Pointer to VPAT Remarks section"/>
          <p:cNvSpPr>
            <a:spLocks noChangeShapeType="1"/>
          </p:cNvSpPr>
          <p:nvPr/>
        </p:nvSpPr>
        <p:spPr bwMode="auto">
          <a:xfrm flipH="1">
            <a:off x="8504768" y="2156877"/>
            <a:ext cx="622300" cy="1511300"/>
          </a:xfrm>
          <a:prstGeom prst="line">
            <a:avLst/>
          </a:prstGeom>
          <a:noFill/>
          <a:ln w="25400">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en-US" dirty="0"/>
          </a:p>
        </p:txBody>
      </p:sp>
      <p:sp>
        <p:nvSpPr>
          <p:cNvPr id="19512" name="Text Box 204"/>
          <p:cNvSpPr txBox="1">
            <a:spLocks noChangeArrowheads="1"/>
          </p:cNvSpPr>
          <p:nvPr/>
        </p:nvSpPr>
        <p:spPr bwMode="auto">
          <a:xfrm>
            <a:off x="6598182" y="1026578"/>
            <a:ext cx="3279775" cy="314325"/>
          </a:xfrm>
          <a:prstGeom prst="rect">
            <a:avLst/>
          </a:prstGeom>
          <a:solidFill>
            <a:schemeClr val="accent1">
              <a:lumMod val="20000"/>
              <a:lumOff val="80000"/>
            </a:schemeClr>
          </a:solidFill>
          <a:ln w="9525">
            <a:solidFill>
              <a:srgbClr val="333399"/>
            </a:solidFill>
            <a:miter lim="800000"/>
            <a:headEnd/>
            <a:tailEnd/>
          </a:ln>
          <a:extLst/>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dirty="0">
                <a:solidFill>
                  <a:schemeClr val="tx1"/>
                </a:solidFill>
              </a:rPr>
              <a:t>Main Sections categorized by EIR type</a:t>
            </a:r>
          </a:p>
        </p:txBody>
      </p:sp>
      <p:sp>
        <p:nvSpPr>
          <p:cNvPr id="19513" name="Text Box 205"/>
          <p:cNvSpPr txBox="1">
            <a:spLocks noChangeArrowheads="1"/>
          </p:cNvSpPr>
          <p:nvPr/>
        </p:nvSpPr>
        <p:spPr bwMode="auto">
          <a:xfrm>
            <a:off x="7512582" y="1458378"/>
            <a:ext cx="1920875" cy="314325"/>
          </a:xfrm>
          <a:prstGeom prst="rect">
            <a:avLst/>
          </a:prstGeom>
          <a:solidFill>
            <a:schemeClr val="accent1">
              <a:lumMod val="20000"/>
              <a:lumOff val="80000"/>
            </a:schemeClr>
          </a:solidFill>
          <a:ln w="9525">
            <a:solidFill>
              <a:srgbClr val="333399"/>
            </a:solidFill>
            <a:miter lim="800000"/>
            <a:headEnd/>
            <a:tailEnd/>
          </a:ln>
          <a:extLst/>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dirty="0">
                <a:solidFill>
                  <a:schemeClr val="tx1"/>
                </a:solidFill>
              </a:rPr>
              <a:t>Degree of compliance </a:t>
            </a:r>
          </a:p>
        </p:txBody>
      </p:sp>
      <p:sp>
        <p:nvSpPr>
          <p:cNvPr id="19514" name="Text Box 206"/>
          <p:cNvSpPr txBox="1">
            <a:spLocks noChangeArrowheads="1"/>
          </p:cNvSpPr>
          <p:nvPr/>
        </p:nvSpPr>
        <p:spPr bwMode="auto">
          <a:xfrm>
            <a:off x="8084082" y="1839378"/>
            <a:ext cx="3100387" cy="314325"/>
          </a:xfrm>
          <a:prstGeom prst="rect">
            <a:avLst/>
          </a:prstGeom>
          <a:solidFill>
            <a:schemeClr val="accent1">
              <a:lumMod val="20000"/>
              <a:lumOff val="80000"/>
            </a:schemeClr>
          </a:solidFill>
          <a:ln w="9525">
            <a:solidFill>
              <a:srgbClr val="333399"/>
            </a:solidFill>
            <a:miter lim="800000"/>
            <a:headEnd/>
            <a:tailEnd/>
          </a:ln>
          <a:extLst/>
        </p:spPr>
        <p:txBody>
          <a:bodyPr wrap="square" anchor="ctr">
            <a:spAutoFit/>
          </a:bodyPr>
          <a:lstStyle>
            <a:defPPr>
              <a:defRPr lang="en-US"/>
            </a:defPPr>
            <a:lvl1pPr algn="ctr">
              <a:defRPr sz="1400">
                <a:solidFill>
                  <a:schemeClr val="accent2"/>
                </a:solidFill>
                <a:ea typeface="ＭＳ Ｐゴシック" charset="-128"/>
              </a:defRPr>
            </a:lvl1pPr>
            <a:lvl2pPr marL="742950" indent="-285750">
              <a:defRPr>
                <a:ea typeface="ＭＳ Ｐゴシック" charset="-128"/>
              </a:defRPr>
            </a:lvl2pPr>
            <a:lvl3pPr marL="1143000" indent="-228600">
              <a:defRPr>
                <a:ea typeface="ＭＳ Ｐゴシック" charset="-128"/>
              </a:defRPr>
            </a:lvl3pPr>
            <a:lvl4pPr marL="1600200" indent="-228600">
              <a:defRPr>
                <a:ea typeface="ＭＳ Ｐゴシック" charset="-128"/>
              </a:defRPr>
            </a:lvl4pPr>
            <a:lvl5pPr marL="2057400" indent="-228600">
              <a:defRPr>
                <a:ea typeface="ＭＳ Ｐゴシック" charset="-128"/>
              </a:defRPr>
            </a:lvl5pPr>
            <a:lvl6pPr marL="2514600" indent="-228600" eaLnBrk="0" fontAlgn="base" hangingPunct="0">
              <a:spcBef>
                <a:spcPct val="0"/>
              </a:spcBef>
              <a:spcAft>
                <a:spcPct val="0"/>
              </a:spcAft>
              <a:defRPr>
                <a:ea typeface="ＭＳ Ｐゴシック" charset="-128"/>
              </a:defRPr>
            </a:lvl6pPr>
            <a:lvl7pPr marL="2971800" indent="-228600" eaLnBrk="0" fontAlgn="base" hangingPunct="0">
              <a:spcBef>
                <a:spcPct val="0"/>
              </a:spcBef>
              <a:spcAft>
                <a:spcPct val="0"/>
              </a:spcAft>
              <a:defRPr>
                <a:ea typeface="ＭＳ Ｐゴシック" charset="-128"/>
              </a:defRPr>
            </a:lvl7pPr>
            <a:lvl8pPr marL="3429000" indent="-228600" eaLnBrk="0" fontAlgn="base" hangingPunct="0">
              <a:spcBef>
                <a:spcPct val="0"/>
              </a:spcBef>
              <a:spcAft>
                <a:spcPct val="0"/>
              </a:spcAft>
              <a:defRPr>
                <a:ea typeface="ＭＳ Ｐゴシック" charset="-128"/>
              </a:defRPr>
            </a:lvl8pPr>
            <a:lvl9pPr marL="3886200" indent="-228600" eaLnBrk="0" fontAlgn="base" hangingPunct="0">
              <a:spcBef>
                <a:spcPct val="0"/>
              </a:spcBef>
              <a:spcAft>
                <a:spcPct val="0"/>
              </a:spcAft>
              <a:defRPr>
                <a:ea typeface="ＭＳ Ｐゴシック" charset="-128"/>
              </a:defRPr>
            </a:lvl9pPr>
          </a:lstStyle>
          <a:p>
            <a:r>
              <a:rPr lang="en-US" dirty="0">
                <a:solidFill>
                  <a:schemeClr val="tx1"/>
                </a:solidFill>
              </a:rPr>
              <a:t>Supporting or exceptions information</a:t>
            </a:r>
          </a:p>
        </p:txBody>
      </p:sp>
    </p:spTree>
    <p:extLst>
      <p:ext uri="{BB962C8B-B14F-4D97-AF65-F5344CB8AC3E}">
        <p14:creationId xmlns:p14="http://schemas.microsoft.com/office/powerpoint/2010/main" val="1402358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noFill/>
        </p:spPr>
        <p:txBody>
          <a:bodyPr vert="horz" lIns="91440" tIns="45720" rIns="91440" bIns="45720" rtlCol="0" anchor="ctr">
            <a:noAutofit/>
          </a:bodyPr>
          <a:lstStyle/>
          <a:p>
            <a:pPr fontAlgn="base">
              <a:spcAft>
                <a:spcPct val="0"/>
              </a:spcAft>
            </a:pPr>
            <a:r>
              <a:rPr lang="en-US" sz="2400" dirty="0" smtClean="0">
                <a:latin typeface="Arial" panose="020B0604020202020204" pitchFamily="34" charset="0"/>
                <a:cs typeface="Arial" panose="020B0604020202020204" pitchFamily="34" charset="0"/>
              </a:rPr>
              <a:t>Analyzing a VPAT</a:t>
            </a:r>
            <a:endParaRPr lang="en-US" sz="2400" dirty="0">
              <a:latin typeface="Arial" panose="020B0604020202020204" pitchFamily="34" charset="0"/>
              <a:cs typeface="Arial" panose="020B0604020202020204" pitchFamily="34" charset="0"/>
            </a:endParaRPr>
          </a:p>
        </p:txBody>
      </p:sp>
      <p:sp>
        <p:nvSpPr>
          <p:cNvPr id="2061" name="Slide Number Placeholder 12"/>
          <p:cNvSpPr>
            <a:spLocks noGrp="1"/>
          </p:cNvSpPr>
          <p:nvPr>
            <p:ph type="sldNum" sz="quarter" idx="4294967295"/>
          </p:nvPr>
        </p:nvSpPr>
        <p:spPr>
          <a:xfrm>
            <a:off x="0" y="657225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7BC2941-8728-4B41-BFB1-A748BB338754}" type="slidenum">
              <a:rPr lang="en-US" smtClean="0">
                <a:latin typeface="Gill Sans" charset="0"/>
              </a:rPr>
              <a:pPr/>
              <a:t>14</a:t>
            </a:fld>
            <a:endParaRPr lang="en-US" dirty="0" smtClean="0">
              <a:latin typeface="Gill Sans" charset="0"/>
            </a:endParaRPr>
          </a:p>
        </p:txBody>
      </p:sp>
      <p:sp>
        <p:nvSpPr>
          <p:cNvPr id="16" name="Rectangle 3"/>
          <p:cNvSpPr>
            <a:spLocks noGrp="1" noChangeArrowheads="1"/>
          </p:cNvSpPr>
          <p:nvPr>
            <p:ph idx="1"/>
          </p:nvPr>
        </p:nvSpPr>
        <p:spPr bwMode="auto">
          <a:xfrm>
            <a:off x="304800" y="1457325"/>
            <a:ext cx="11472863"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a:spcBef>
                <a:spcPts val="600"/>
              </a:spcBef>
              <a:buClr>
                <a:schemeClr val="tx1"/>
              </a:buClr>
            </a:pPr>
            <a:r>
              <a:rPr lang="en-US" sz="2400" dirty="0">
                <a:latin typeface="Arial" panose="020B0604020202020204" pitchFamily="34" charset="0"/>
                <a:cs typeface="Arial" panose="020B0604020202020204" pitchFamily="34" charset="0"/>
              </a:rPr>
              <a:t>Engage your Accessibility Coordinator </a:t>
            </a:r>
            <a:endParaRPr lang="en-US" sz="2400" dirty="0" smtClean="0">
              <a:latin typeface="Arial" panose="020B0604020202020204" pitchFamily="34" charset="0"/>
              <a:cs typeface="Arial" panose="020B0604020202020204" pitchFamily="34" charset="0"/>
            </a:endParaRPr>
          </a:p>
          <a:p>
            <a:pPr algn="l">
              <a:spcBef>
                <a:spcPts val="600"/>
              </a:spcBef>
              <a:buClr>
                <a:schemeClr val="tx1"/>
              </a:buClr>
            </a:pPr>
            <a:r>
              <a:rPr lang="en-US" sz="2400" dirty="0" smtClean="0">
                <a:latin typeface="Arial" panose="020B0604020202020204" pitchFamily="34" charset="0"/>
                <a:cs typeface="Arial" panose="020B0604020202020204" pitchFamily="34" charset="0"/>
              </a:rPr>
              <a:t>Be </a:t>
            </a:r>
            <a:r>
              <a:rPr lang="en-US" sz="2400" dirty="0">
                <a:latin typeface="Arial" panose="020B0604020202020204" pitchFamily="34" charset="0"/>
                <a:cs typeface="Arial" panose="020B0604020202020204" pitchFamily="34" charset="0"/>
              </a:rPr>
              <a:t>skeptical!  VPATs may contain false, inaccurate, or misleading information.</a:t>
            </a:r>
          </a:p>
          <a:p>
            <a:pPr marL="800100" lvl="1"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Red </a:t>
            </a:r>
            <a:r>
              <a:rPr lang="en-US" sz="2000" dirty="0">
                <a:latin typeface="Arial" panose="020B0604020202020204" pitchFamily="34" charset="0"/>
                <a:cs typeface="Arial" panose="020B0604020202020204" pitchFamily="34" charset="0"/>
              </a:rPr>
              <a:t>Flags</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Vendor asks “What </a:t>
            </a:r>
            <a:r>
              <a:rPr lang="en-US" sz="2000" dirty="0">
                <a:latin typeface="Arial" panose="020B0604020202020204" pitchFamily="34" charset="0"/>
                <a:cs typeface="Arial" panose="020B0604020202020204" pitchFamily="34" charset="0"/>
              </a:rPr>
              <a:t>is a VPAT?”</a:t>
            </a:r>
          </a:p>
          <a:p>
            <a:pPr marL="1257300" lvl="2" indent="-342900" algn="l">
              <a:spcBef>
                <a:spcPts val="600"/>
              </a:spcBef>
              <a:buClr>
                <a:srgbClr val="FF0000"/>
              </a:buClr>
              <a:buFont typeface="Symbol" pitchFamily="18" charset="2"/>
              <a:buChar char=""/>
            </a:pPr>
            <a:r>
              <a:rPr lang="en-US" sz="2000" dirty="0">
                <a:latin typeface="Arial" panose="020B0604020202020204" pitchFamily="34" charset="0"/>
                <a:cs typeface="Arial" panose="020B0604020202020204" pitchFamily="34" charset="0"/>
              </a:rPr>
              <a:t>No VPAT available</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Global, nonspecific accessibility statements</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Incomplete section or the </a:t>
            </a:r>
            <a:r>
              <a:rPr lang="en-US" sz="2000" dirty="0">
                <a:latin typeface="Arial" panose="020B0604020202020204" pitchFamily="34" charset="0"/>
                <a:cs typeface="Arial" panose="020B0604020202020204" pitchFamily="34" charset="0"/>
              </a:rPr>
              <a:t>use of N/A (not applicable) in areas of the VPAT criteria that are known to be applicable</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VPATs created by a reseller and not the offering manufacturer </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No information in the “Remarks” column</a:t>
            </a:r>
          </a:p>
          <a:p>
            <a:pPr marL="1257300" lvl="2" indent="-342900" algn="l">
              <a:spcBef>
                <a:spcPts val="600"/>
              </a:spcBef>
              <a:buClr>
                <a:srgbClr val="FF0000"/>
              </a:buClr>
              <a:buFont typeface="Symbol" pitchFamily="18" charset="2"/>
              <a:buChar char=""/>
            </a:pPr>
            <a:r>
              <a:rPr lang="en-US" sz="2000" dirty="0" smtClean="0">
                <a:latin typeface="Arial" panose="020B0604020202020204" pitchFamily="34" charset="0"/>
                <a:cs typeface="Arial" panose="020B0604020202020204" pitchFamily="34" charset="0"/>
              </a:rPr>
              <a:t>“Supports” for all responses in the “Supporting Features” column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58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2400" dirty="0">
                <a:latin typeface="Arial" panose="020B0604020202020204" pitchFamily="34" charset="0"/>
                <a:cs typeface="Arial" panose="020B0604020202020204" pitchFamily="34" charset="0"/>
              </a:rPr>
              <a:t>Questions for Vendors  and Organizations </a:t>
            </a:r>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ICT Accessibility</a:t>
            </a:r>
          </a:p>
        </p:txBody>
      </p:sp>
      <p:sp>
        <p:nvSpPr>
          <p:cNvPr id="5" name="Slide Number Placeholder 4"/>
          <p:cNvSpPr>
            <a:spLocks noGrp="1"/>
          </p:cNvSpPr>
          <p:nvPr>
            <p:ph type="sldNum" sz="quarter" idx="4294967295"/>
          </p:nvPr>
        </p:nvSpPr>
        <p:spPr>
          <a:xfrm>
            <a:off x="10058400" y="6356350"/>
            <a:ext cx="2133600" cy="365125"/>
          </a:xfrm>
          <a:prstGeom prst="rect">
            <a:avLst/>
          </a:prstGeom>
        </p:spPr>
        <p:txBody>
          <a:bodyPr/>
          <a:lstStyle/>
          <a:p>
            <a:pPr algn="r"/>
            <a:fld id="{EDC8AA99-7238-42D3-B68A-A4E1B56FEE73}" type="slidenum">
              <a:rPr lang="en-US" smtClean="0"/>
              <a:pPr algn="r"/>
              <a:t>15</a:t>
            </a:fld>
            <a:endParaRPr lang="en-US" dirty="0"/>
          </a:p>
        </p:txBody>
      </p:sp>
      <p:graphicFrame>
        <p:nvGraphicFramePr>
          <p:cNvPr id="7" name="Content Placeholder 6" descr="Policy excercise table"/>
          <p:cNvGraphicFramePr>
            <a:graphicFrameLocks noGrp="1"/>
          </p:cNvGraphicFramePr>
          <p:nvPr>
            <p:ph idx="1"/>
            <p:extLst>
              <p:ext uri="{D42A27DB-BD31-4B8C-83A1-F6EECF244321}">
                <p14:modId xmlns:p14="http://schemas.microsoft.com/office/powerpoint/2010/main" val="3866311224"/>
              </p:ext>
            </p:extLst>
          </p:nvPr>
        </p:nvGraphicFramePr>
        <p:xfrm>
          <a:off x="287867" y="1036316"/>
          <a:ext cx="11294534" cy="5564206"/>
        </p:xfrm>
        <a:graphic>
          <a:graphicData uri="http://schemas.openxmlformats.org/drawingml/2006/table">
            <a:tbl>
              <a:tblPr firstRow="1" bandRow="1">
                <a:tableStyleId>{7DF18680-E054-41AD-8BC1-D1AEF772440D}</a:tableStyleId>
              </a:tblPr>
              <a:tblGrid>
                <a:gridCol w="9460379"/>
                <a:gridCol w="868810"/>
                <a:gridCol w="965345"/>
              </a:tblGrid>
              <a:tr h="483045">
                <a:tc>
                  <a:txBody>
                    <a:bodyPr/>
                    <a:lstStyle/>
                    <a:p>
                      <a:pPr algn="l"/>
                      <a:r>
                        <a:rPr lang="en-US" sz="1300" b="1" kern="1200" dirty="0" smtClean="0">
                          <a:solidFill>
                            <a:schemeClr val="lt1"/>
                          </a:solidFill>
                          <a:latin typeface="Arial" panose="020B0604020202020204" pitchFamily="34" charset="0"/>
                          <a:ea typeface="+mn-ea"/>
                          <a:cs typeface="Arial" panose="020B0604020202020204" pitchFamily="34" charset="0"/>
                        </a:rPr>
                        <a:t>Questions</a:t>
                      </a:r>
                      <a:endParaRPr lang="en-US" sz="1300" b="1" kern="1200" dirty="0">
                        <a:solidFill>
                          <a:schemeClr val="lt1"/>
                        </a:solidFill>
                        <a:latin typeface="Arial" panose="020B0604020202020204" pitchFamily="34" charset="0"/>
                        <a:ea typeface="+mn-ea"/>
                        <a:cs typeface="Arial" panose="020B0604020202020204" pitchFamily="34" charset="0"/>
                      </a:endParaRPr>
                    </a:p>
                  </a:txBody>
                  <a:tcPr anchor="b"/>
                </a:tc>
                <a:tc>
                  <a:txBody>
                    <a:bodyPr/>
                    <a:lstStyle/>
                    <a:p>
                      <a:pPr algn="ctr"/>
                      <a:r>
                        <a:rPr lang="en-US" sz="1300" b="1" kern="1200" dirty="0" smtClean="0">
                          <a:latin typeface="Arial" panose="020B0604020202020204" pitchFamily="34" charset="0"/>
                          <a:cs typeface="Arial" panose="020B0604020202020204" pitchFamily="34" charset="0"/>
                        </a:rPr>
                        <a:t>Policy / Culture</a:t>
                      </a:r>
                      <a:endParaRPr lang="en-US" sz="1300" b="1" kern="1200" dirty="0">
                        <a:solidFill>
                          <a:schemeClr val="lt1"/>
                        </a:solidFill>
                        <a:latin typeface="Arial" panose="020B0604020202020204" pitchFamily="34" charset="0"/>
                        <a:ea typeface="+mn-ea"/>
                        <a:cs typeface="Arial" panose="020B0604020202020204" pitchFamily="34" charset="0"/>
                      </a:endParaRPr>
                    </a:p>
                  </a:txBody>
                  <a:tcPr/>
                </a:tc>
                <a:tc>
                  <a:txBody>
                    <a:bodyPr/>
                    <a:lstStyle/>
                    <a:p>
                      <a:pPr algn="ctr"/>
                      <a:r>
                        <a:rPr lang="en-US" sz="1300" b="1" kern="1200" dirty="0" smtClean="0">
                          <a:latin typeface="Arial" panose="020B0604020202020204" pitchFamily="34" charset="0"/>
                          <a:cs typeface="Arial" panose="020B0604020202020204" pitchFamily="34" charset="0"/>
                        </a:rPr>
                        <a:t>Offerings</a:t>
                      </a:r>
                      <a:endParaRPr lang="en-US" sz="1300" b="1" kern="1200" dirty="0">
                        <a:solidFill>
                          <a:schemeClr val="lt1"/>
                        </a:solidFill>
                        <a:latin typeface="Arial" panose="020B0604020202020204" pitchFamily="34" charset="0"/>
                        <a:ea typeface="+mn-ea"/>
                        <a:cs typeface="Arial" panose="020B0604020202020204" pitchFamily="34" charset="0"/>
                      </a:endParaRPr>
                    </a:p>
                  </a:txBody>
                  <a:tcPr anchor="b"/>
                </a:tc>
              </a:tr>
              <a:tr h="406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a copy of, or link to the organization’s ICT Accessibility Policy?</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89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information regarding the organizational structure of the organization’s ICT Accessibility Program? (where the function(s) is located within the organization, title of program head, centralized vs. distributed personnel, etc.)  </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a:latin typeface="Arial" panose="020B0604020202020204" pitchFamily="34" charset="0"/>
                        <a:cs typeface="Arial" panose="020B0604020202020204" pitchFamily="34" charset="0"/>
                      </a:endParaRPr>
                    </a:p>
                  </a:txBody>
                  <a:tcPr anchor="ctr"/>
                </a:tc>
              </a:tr>
              <a:tr h="640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documentation on key business processes that have ICT accessibility integrated into them? (Examples: product development, procurement, HR, etc.)</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smtClean="0">
                        <a:latin typeface="Arial" panose="020B0604020202020204" pitchFamily="34" charset="0"/>
                        <a:cs typeface="Arial" panose="020B0604020202020204" pitchFamily="34" charset="0"/>
                      </a:endParaRPr>
                    </a:p>
                  </a:txBody>
                  <a:tcPr anchor="ctr"/>
                </a:tc>
              </a:tr>
              <a:tr h="406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documentation on the integration of ICT accessibility activities into your development processes?</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24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describe the skills and training resources that your organization uses (internal or third party) to develop and produce accessible ICT offerings</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24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What development tools, test tools, and methods does your organization use to produce accessible ICT offerings and its associated documentation (VPATs, etc.)? </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317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examples of typical test cases used to validate accessibility and how test results are documented? </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24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Does your organizations have corrective actions process(es) or system(s) for documenting, tracking, and resolving accessibility issues / defects? </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24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Are there work arounds or alternate methods for ICT products that are not compliant with accessibility technical standards. (example: 24hour / 7day/week toll free phone support number): </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r h="524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Can you provide links to websites or other examples of ICT work that your organization has produced that meet accessibility technical standards such as US Section 508, or WCAG 2.0 AA</a:t>
                      </a:r>
                      <a:endParaRPr lang="en-US" sz="1300" b="1"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300" b="1"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dirty="0" smtClean="0">
                          <a:latin typeface="Arial" panose="020B0604020202020204" pitchFamily="34" charset="0"/>
                          <a:cs typeface="Arial" panose="020B0604020202020204" pitchFamily="34" charset="0"/>
                        </a:rPr>
                        <a:t>Yes</a:t>
                      </a:r>
                      <a:endParaRPr lang="en-US" sz="1300" b="1" dirty="0">
                        <a:latin typeface="Arial" panose="020B0604020202020204" pitchFamily="34" charset="0"/>
                        <a:cs typeface="Arial" panose="020B0604020202020204" pitchFamily="34" charset="0"/>
                      </a:endParaRPr>
                    </a:p>
                  </a:txBody>
                  <a:tcPr anchor="ctr"/>
                </a:tc>
              </a:tr>
            </a:tbl>
          </a:graphicData>
        </a:graphic>
      </p:graphicFrame>
    </p:spTree>
    <p:extLst>
      <p:ext uri="{BB962C8B-B14F-4D97-AF65-F5344CB8AC3E}">
        <p14:creationId xmlns:p14="http://schemas.microsoft.com/office/powerpoint/2010/main" val="1046208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noFill/>
        </p:spPr>
        <p:txBody>
          <a:bodyPr vert="horz" lIns="91440" tIns="45720" rIns="91440" bIns="45720" rtlCol="0" anchor="ctr">
            <a:noAutofit/>
          </a:bodyPr>
          <a:lstStyle/>
          <a:p>
            <a:pPr fontAlgn="base">
              <a:spcAft>
                <a:spcPct val="0"/>
              </a:spcAft>
            </a:pPr>
            <a:r>
              <a:rPr lang="en-US" sz="2400" dirty="0">
                <a:latin typeface="Arial" panose="020B0604020202020204" pitchFamily="34" charset="0"/>
                <a:cs typeface="Arial" panose="020B0604020202020204" pitchFamily="34" charset="0"/>
              </a:rPr>
              <a:t>Exception Process</a:t>
            </a:r>
          </a:p>
        </p:txBody>
      </p:sp>
      <p:sp>
        <p:nvSpPr>
          <p:cNvPr id="22530" name="Rectangle 3"/>
          <p:cNvSpPr>
            <a:spLocks noGrp="1" noChangeArrowheads="1"/>
          </p:cNvSpPr>
          <p:nvPr>
            <p:ph idx="1"/>
          </p:nvPr>
        </p:nvSpPr>
        <p:spPr/>
        <p:txBody>
          <a:bodyPr/>
          <a:lstStyle/>
          <a:p>
            <a:pPr algn="l" eaLnBrk="1" hangingPunct="1">
              <a:lnSpc>
                <a:spcPct val="90000"/>
              </a:lnSpc>
              <a:buFontTx/>
              <a:buNone/>
            </a:pPr>
            <a:r>
              <a:rPr lang="en-US" sz="2000" b="1" dirty="0">
                <a:latin typeface="Arial" panose="020B0604020202020204" pitchFamily="34" charset="0"/>
                <a:cs typeface="Arial" panose="020B0604020202020204" pitchFamily="34" charset="0"/>
              </a:rPr>
              <a:t>	If the selected EIR procurement does not comply with Texas EIR Accessibility requirements, an approved exception form must be completed by the procuring agency </a:t>
            </a:r>
            <a:r>
              <a:rPr lang="en-US" sz="2000" b="1" u="sng" dirty="0">
                <a:latin typeface="Arial" panose="020B0604020202020204" pitchFamily="34" charset="0"/>
                <a:cs typeface="Arial" panose="020B0604020202020204" pitchFamily="34" charset="0"/>
              </a:rPr>
              <a:t>before</a:t>
            </a:r>
            <a:r>
              <a:rPr lang="en-US" sz="2000" b="1" dirty="0">
                <a:latin typeface="Arial" panose="020B0604020202020204" pitchFamily="34" charset="0"/>
                <a:cs typeface="Arial" panose="020B0604020202020204" pitchFamily="34" charset="0"/>
              </a:rPr>
              <a:t> the contract is awarded</a:t>
            </a:r>
            <a:r>
              <a:rPr lang="en-US" sz="2000" dirty="0">
                <a:latin typeface="Arial" panose="020B0604020202020204" pitchFamily="34" charset="0"/>
                <a:cs typeface="Arial" panose="020B0604020202020204" pitchFamily="34" charset="0"/>
              </a:rPr>
              <a:t>.</a:t>
            </a:r>
          </a:p>
          <a:p>
            <a:pPr algn="l" eaLnBrk="1" hangingPunct="1">
              <a:lnSpc>
                <a:spcPct val="90000"/>
              </a:lnSpc>
            </a:pPr>
            <a:r>
              <a:rPr lang="en-US" sz="2000" dirty="0">
                <a:latin typeface="Arial" panose="020B0604020202020204" pitchFamily="34" charset="0"/>
                <a:cs typeface="Arial" panose="020B0604020202020204" pitchFamily="34" charset="0"/>
              </a:rPr>
              <a:t>The EIR Accessibility Exception</a:t>
            </a:r>
          </a:p>
          <a:p>
            <a:pPr lvl="1" algn="l" eaLnBrk="1" hangingPunct="1">
              <a:lnSpc>
                <a:spcPct val="90000"/>
              </a:lnSpc>
            </a:pP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oes </a:t>
            </a:r>
            <a:r>
              <a:rPr lang="en-US" dirty="0">
                <a:latin typeface="Arial" panose="020B0604020202020204" pitchFamily="34" charset="0"/>
                <a:cs typeface="Arial" panose="020B0604020202020204" pitchFamily="34" charset="0"/>
              </a:rPr>
              <a:t>not eliminate risks associated with </a:t>
            </a:r>
            <a:r>
              <a:rPr lang="en-US" dirty="0" smtClean="0">
                <a:latin typeface="Arial" panose="020B0604020202020204" pitchFamily="34" charset="0"/>
                <a:cs typeface="Arial" panose="020B0604020202020204" pitchFamily="34" charset="0"/>
              </a:rPr>
              <a:t>non-accessible EIR</a:t>
            </a:r>
            <a:endParaRPr lang="en-US" dirty="0">
              <a:latin typeface="Arial" panose="020B0604020202020204" pitchFamily="34" charset="0"/>
              <a:cs typeface="Arial" panose="020B0604020202020204" pitchFamily="34" charset="0"/>
            </a:endParaRPr>
          </a:p>
          <a:p>
            <a:pPr lvl="1" algn="l" eaLnBrk="1" hangingPunct="1">
              <a:lnSpc>
                <a:spcPct val="90000"/>
              </a:lnSpc>
            </a:pPr>
            <a:r>
              <a:rPr lang="en-US" dirty="0">
                <a:latin typeface="Arial" panose="020B0604020202020204" pitchFamily="34" charset="0"/>
                <a:cs typeface="Arial" panose="020B0604020202020204" pitchFamily="34" charset="0"/>
              </a:rPr>
              <a:t>D</a:t>
            </a:r>
            <a:r>
              <a:rPr lang="en-US" dirty="0" smtClean="0">
                <a:latin typeface="Arial" panose="020B0604020202020204" pitchFamily="34" charset="0"/>
                <a:cs typeface="Arial" panose="020B0604020202020204" pitchFamily="34" charset="0"/>
              </a:rPr>
              <a:t>oes </a:t>
            </a:r>
            <a:r>
              <a:rPr lang="en-US" dirty="0">
                <a:latin typeface="Arial" panose="020B0604020202020204" pitchFamily="34" charset="0"/>
                <a:cs typeface="Arial" panose="020B0604020202020204" pitchFamily="34" charset="0"/>
              </a:rPr>
              <a:t>not eliminate the responsibility to provide an accessible </a:t>
            </a:r>
            <a:r>
              <a:rPr lang="en-US" dirty="0" smtClean="0">
                <a:latin typeface="Arial" panose="020B0604020202020204" pitchFamily="34" charset="0"/>
                <a:cs typeface="Arial" panose="020B0604020202020204" pitchFamily="34" charset="0"/>
              </a:rPr>
              <a:t>solution</a:t>
            </a:r>
            <a:endParaRPr lang="en-US" dirty="0">
              <a:latin typeface="Arial" panose="020B0604020202020204" pitchFamily="34" charset="0"/>
              <a:cs typeface="Arial" panose="020B0604020202020204" pitchFamily="34" charset="0"/>
            </a:endParaRPr>
          </a:p>
          <a:p>
            <a:pPr lvl="1" algn="l" eaLnBrk="1" hangingPunct="1">
              <a:lnSpc>
                <a:spcPct val="90000"/>
              </a:lnSpc>
            </a:pP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ust </a:t>
            </a:r>
            <a:r>
              <a:rPr lang="en-US" dirty="0">
                <a:latin typeface="Arial" panose="020B0604020202020204" pitchFamily="34" charset="0"/>
                <a:cs typeface="Arial" panose="020B0604020202020204" pitchFamily="34" charset="0"/>
              </a:rPr>
              <a:t>provide solid justification for purchasing </a:t>
            </a:r>
            <a:r>
              <a:rPr lang="en-US" dirty="0" smtClean="0">
                <a:latin typeface="Arial" panose="020B0604020202020204" pitchFamily="34" charset="0"/>
                <a:cs typeface="Arial" panose="020B0604020202020204" pitchFamily="34" charset="0"/>
              </a:rPr>
              <a:t>non-accessible </a:t>
            </a:r>
            <a:r>
              <a:rPr lang="en-US" dirty="0">
                <a:latin typeface="Arial" panose="020B0604020202020204" pitchFamily="34" charset="0"/>
                <a:cs typeface="Arial" panose="020B0604020202020204" pitchFamily="34" charset="0"/>
              </a:rPr>
              <a:t>EIR:</a:t>
            </a:r>
          </a:p>
          <a:p>
            <a:pPr lvl="2" algn="l" eaLnBrk="1" hangingPunct="1">
              <a:lnSpc>
                <a:spcPct val="90000"/>
              </a:lnSpc>
            </a:pPr>
            <a:r>
              <a:rPr lang="en-US" sz="1600" dirty="0" smtClean="0">
                <a:latin typeface="Arial" panose="020B0604020202020204" pitchFamily="34" charset="0"/>
                <a:cs typeface="Arial" panose="020B0604020202020204" pitchFamily="34" charset="0"/>
              </a:rPr>
              <a:t>Non-availability </a:t>
            </a:r>
            <a:r>
              <a:rPr lang="en-US" sz="1600" dirty="0">
                <a:latin typeface="Arial" panose="020B0604020202020204" pitchFamily="34" charset="0"/>
                <a:cs typeface="Arial" panose="020B0604020202020204" pitchFamily="34" charset="0"/>
              </a:rPr>
              <a:t>of accessible products </a:t>
            </a:r>
          </a:p>
          <a:p>
            <a:pPr lvl="2" algn="l" eaLnBrk="1" hangingPunct="1">
              <a:lnSpc>
                <a:spcPct val="90000"/>
              </a:lnSpc>
            </a:pPr>
            <a:r>
              <a:rPr lang="en-US" sz="1600" dirty="0">
                <a:latin typeface="Arial" panose="020B0604020202020204" pitchFamily="34" charset="0"/>
                <a:cs typeface="Arial" panose="020B0604020202020204" pitchFamily="34" charset="0"/>
              </a:rPr>
              <a:t>Fundamental alteration required to make accessible</a:t>
            </a:r>
          </a:p>
          <a:p>
            <a:pPr lvl="2" algn="l" eaLnBrk="1" hangingPunct="1">
              <a:lnSpc>
                <a:spcPct val="90000"/>
              </a:lnSpc>
            </a:pPr>
            <a:r>
              <a:rPr lang="en-US" sz="1600" dirty="0">
                <a:latin typeface="Arial" panose="020B0604020202020204" pitchFamily="34" charset="0"/>
                <a:cs typeface="Arial" panose="020B0604020202020204" pitchFamily="34" charset="0"/>
              </a:rPr>
              <a:t>Cost prohibitive to make EIR accessible</a:t>
            </a:r>
          </a:p>
          <a:p>
            <a:pPr lvl="2" algn="l" eaLnBrk="1" hangingPunct="1">
              <a:lnSpc>
                <a:spcPct val="90000"/>
              </a:lnSpc>
            </a:pPr>
            <a:r>
              <a:rPr lang="en-US" sz="1600" dirty="0">
                <a:latin typeface="Arial" panose="020B0604020202020204" pitchFamily="34" charset="0"/>
                <a:cs typeface="Arial" panose="020B0604020202020204" pitchFamily="34" charset="0"/>
              </a:rPr>
              <a:t>Etc.</a:t>
            </a:r>
          </a:p>
          <a:p>
            <a:pPr lvl="1" algn="l" eaLnBrk="1" hangingPunct="1">
              <a:lnSpc>
                <a:spcPct val="90000"/>
              </a:lnSpc>
            </a:pP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ust </a:t>
            </a:r>
            <a:r>
              <a:rPr lang="en-US" dirty="0">
                <a:latin typeface="Arial" panose="020B0604020202020204" pitchFamily="34" charset="0"/>
                <a:cs typeface="Arial" panose="020B0604020202020204" pitchFamily="34" charset="0"/>
              </a:rPr>
              <a:t>include an “alternate means of access</a:t>
            </a:r>
            <a:r>
              <a:rPr lang="en-US" dirty="0" smtClean="0">
                <a:latin typeface="Arial" panose="020B0604020202020204" pitchFamily="34" charset="0"/>
                <a:cs typeface="Arial" panose="020B0604020202020204" pitchFamily="34" charset="0"/>
              </a:rPr>
              <a:t>.”</a:t>
            </a:r>
          </a:p>
          <a:p>
            <a:pPr lvl="2" algn="l"/>
            <a:r>
              <a:rPr lang="en-US" dirty="0" smtClean="0">
                <a:latin typeface="Arial" panose="020B0604020202020204" pitchFamily="34" charset="0"/>
                <a:cs typeface="Arial" panose="020B0604020202020204" pitchFamily="34" charset="0"/>
              </a:rPr>
              <a:t>1-800 number</a:t>
            </a:r>
          </a:p>
          <a:p>
            <a:pPr lvl="2" algn="l"/>
            <a:r>
              <a:rPr lang="en-US" dirty="0" smtClean="0">
                <a:latin typeface="Arial" panose="020B0604020202020204" pitchFamily="34" charset="0"/>
                <a:cs typeface="Arial" panose="020B0604020202020204" pitchFamily="34" charset="0"/>
              </a:rPr>
              <a:t>Deskside assist by manager</a:t>
            </a:r>
          </a:p>
          <a:p>
            <a:pPr lvl="2" algn="l"/>
            <a:r>
              <a:rPr lang="en-US" dirty="0" smtClean="0">
                <a:latin typeface="Arial" panose="020B0604020202020204" pitchFamily="34" charset="0"/>
                <a:cs typeface="Arial" panose="020B0604020202020204" pitchFamily="34" charset="0"/>
              </a:rPr>
              <a:t>Other</a:t>
            </a:r>
          </a:p>
          <a:p>
            <a:pPr lvl="1" algn="l" eaLnBrk="1" hangingPunct="1">
              <a:lnSpc>
                <a:spcPct val="90000"/>
              </a:lnSpc>
            </a:pP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ust be signed by the </a:t>
            </a:r>
            <a:r>
              <a:rPr lang="en-US" u="sng" dirty="0" smtClean="0">
                <a:latin typeface="Arial" panose="020B0604020202020204" pitchFamily="34" charset="0"/>
                <a:cs typeface="Arial" panose="020B0604020202020204" pitchFamily="34" charset="0"/>
              </a:rPr>
              <a:t>agency head </a:t>
            </a:r>
            <a:endParaRPr lang="en-US" dirty="0" smtClean="0">
              <a:latin typeface="Arial" panose="020B0604020202020204" pitchFamily="34" charset="0"/>
              <a:cs typeface="Arial" panose="020B0604020202020204" pitchFamily="34" charset="0"/>
            </a:endParaRPr>
          </a:p>
          <a:p>
            <a:pPr algn="l" eaLnBrk="1" hangingPunct="1">
              <a:lnSpc>
                <a:spcPct val="90000"/>
              </a:lnSpc>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generic  </a:t>
            </a:r>
            <a:r>
              <a:rPr lang="en-US" sz="2000" dirty="0">
                <a:latin typeface="Arial" panose="020B0604020202020204" pitchFamily="34" charset="0"/>
                <a:cs typeface="Arial" panose="020B0604020202020204" pitchFamily="34" charset="0"/>
                <a:hlinkClick r:id="rId3"/>
              </a:rPr>
              <a:t>EIR Accessibility Exception Request Form </a:t>
            </a:r>
            <a:r>
              <a:rPr lang="en-US" sz="2000" dirty="0">
                <a:latin typeface="Arial" panose="020B0604020202020204" pitchFamily="34" charset="0"/>
                <a:cs typeface="Arial" panose="020B0604020202020204" pitchFamily="34" charset="0"/>
              </a:rPr>
              <a:t>can be accessed from DIR’s </a:t>
            </a:r>
            <a:r>
              <a:rPr lang="en-US" sz="2000" dirty="0">
                <a:latin typeface="Arial" panose="020B0604020202020204" pitchFamily="34" charset="0"/>
                <a:cs typeface="Arial" panose="020B0604020202020204" pitchFamily="34" charset="0"/>
                <a:hlinkClick r:id="rId4"/>
              </a:rPr>
              <a:t>EIR Accessibility Center Website</a:t>
            </a:r>
            <a:endParaRPr lang="en-US" sz="2000" dirty="0">
              <a:latin typeface="Arial" panose="020B0604020202020204" pitchFamily="34" charset="0"/>
              <a:cs typeface="Arial" panose="020B0604020202020204" pitchFamily="34" charset="0"/>
            </a:endParaRPr>
          </a:p>
        </p:txBody>
      </p:sp>
      <p:sp>
        <p:nvSpPr>
          <p:cNvPr id="22532" name="Slide Number Placeholder 3"/>
          <p:cNvSpPr>
            <a:spLocks noGrp="1"/>
          </p:cNvSpPr>
          <p:nvPr>
            <p:ph type="sldNum" sz="quarter" idx="4294967295"/>
          </p:nvPr>
        </p:nvSpPr>
        <p:spPr>
          <a:xfrm>
            <a:off x="11540067" y="6356350"/>
            <a:ext cx="651933" cy="344488"/>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10FB7597-FE1A-45B5-93C9-C83EE357D5D8}" type="slidenum">
              <a:rPr lang="en-US" smtClean="0">
                <a:latin typeface="Gill Sans" charset="0"/>
              </a:rPr>
              <a:pPr/>
              <a:t>16</a:t>
            </a:fld>
            <a:endParaRPr lang="en-US" dirty="0" smtClean="0">
              <a:latin typeface="Gill Sans" charset="0"/>
            </a:endParaRPr>
          </a:p>
        </p:txBody>
      </p:sp>
    </p:spTree>
    <p:extLst>
      <p:ext uri="{BB962C8B-B14F-4D97-AF65-F5344CB8AC3E}">
        <p14:creationId xmlns:p14="http://schemas.microsoft.com/office/powerpoint/2010/main" val="3362856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lnSpc>
                <a:spcPct val="120000"/>
              </a:lnSpc>
              <a:spcBef>
                <a:spcPts val="600"/>
              </a:spcBef>
              <a:spcAft>
                <a:spcPts val="600"/>
              </a:spcAft>
              <a:buNone/>
            </a:pPr>
            <a:endParaRPr lang="en-US" sz="4400" dirty="0">
              <a:latin typeface="Arial" panose="020B0604020202020204" pitchFamily="34" charset="0"/>
              <a:cs typeface="Arial" panose="020B0604020202020204" pitchFamily="34" charset="0"/>
            </a:endParaRPr>
          </a:p>
          <a:p>
            <a:pPr marL="0" indent="0" algn="ctr">
              <a:lnSpc>
                <a:spcPct val="120000"/>
              </a:lnSpc>
              <a:spcBef>
                <a:spcPts val="600"/>
              </a:spcBef>
              <a:spcAft>
                <a:spcPts val="600"/>
              </a:spcAft>
              <a:buNone/>
            </a:pPr>
            <a:endParaRPr lang="en-US" sz="4400" dirty="0">
              <a:latin typeface="Arial" panose="020B0604020202020204" pitchFamily="34" charset="0"/>
              <a:cs typeface="Arial" panose="020B0604020202020204" pitchFamily="34" charset="0"/>
            </a:endParaRPr>
          </a:p>
          <a:p>
            <a:pPr marL="0" indent="0" algn="ctr">
              <a:lnSpc>
                <a:spcPct val="120000"/>
              </a:lnSpc>
              <a:spcBef>
                <a:spcPts val="600"/>
              </a:spcBef>
              <a:spcAft>
                <a:spcPts val="600"/>
              </a:spcAft>
              <a:buNone/>
            </a:pPr>
            <a:r>
              <a:rPr lang="en-US" sz="4400" dirty="0">
                <a:latin typeface="Arial" panose="020B0604020202020204" pitchFamily="34" charset="0"/>
                <a:cs typeface="Arial" panose="020B0604020202020204" pitchFamily="34" charset="0"/>
              </a:rPr>
              <a:t>DIR assistance tools for EIR accessibility procurement decisions </a:t>
            </a:r>
            <a:endParaRPr lang="en-US" sz="4800" dirty="0">
              <a:latin typeface="Arial" panose="020B0604020202020204" pitchFamily="34" charset="0"/>
              <a:cs typeface="Arial" panose="020B0604020202020204" pitchFamily="34" charset="0"/>
            </a:endParaRPr>
          </a:p>
          <a:p>
            <a:pPr marL="0" indent="0" algn="ctr">
              <a:lnSpc>
                <a:spcPct val="120000"/>
              </a:lnSpc>
              <a:spcBef>
                <a:spcPts val="600"/>
              </a:spcBef>
              <a:spcAft>
                <a:spcPts val="600"/>
              </a:spcAft>
              <a:buNone/>
            </a:pPr>
            <a:endParaRPr lang="en-US" sz="4800" dirty="0">
              <a:latin typeface="Arial" panose="020B0604020202020204" pitchFamily="34" charset="0"/>
              <a:cs typeface="Arial" panose="020B0604020202020204" pitchFamily="34" charset="0"/>
            </a:endParaRPr>
          </a:p>
          <a:p>
            <a:pPr marL="0" indent="0" algn="ctr">
              <a:lnSpc>
                <a:spcPct val="120000"/>
              </a:lnSpc>
              <a:spcBef>
                <a:spcPts val="600"/>
              </a:spcBef>
              <a:spcAft>
                <a:spcPts val="600"/>
              </a:spcAft>
              <a:buNone/>
            </a:pPr>
            <a:endParaRPr lang="en-US" sz="4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262465" y="6282267"/>
            <a:ext cx="668867" cy="228600"/>
          </a:xfrm>
          <a:prstGeom prst="rect">
            <a:avLst/>
          </a:prstGeom>
        </p:spPr>
        <p:txBody>
          <a:bodyPr/>
          <a:lstStyle/>
          <a:p>
            <a:fld id="{DF6C61D6-81E5-4E6F-9635-4E9207927C38}" type="slidenum">
              <a:rPr lang="en-US" smtClean="0"/>
              <a:pPr/>
              <a:t>17</a:t>
            </a:fld>
            <a:endParaRPr lang="en-US" dirty="0"/>
          </a:p>
        </p:txBody>
      </p:sp>
      <p:sp>
        <p:nvSpPr>
          <p:cNvPr id="4" name="Rectangle 11"/>
          <p:cNvSpPr>
            <a:spLocks noGrp="1" noChangeArrowheads="1"/>
          </p:cNvSpPr>
          <p:nvPr>
            <p:ph type="title"/>
          </p:nvPr>
        </p:nvSpPr>
        <p:spPr>
          <a:xfrm>
            <a:off x="228601" y="163286"/>
            <a:ext cx="10658475" cy="414338"/>
          </a:xfrm>
        </p:spPr>
        <p:txBody>
          <a:bodyPr vert="horz" lIns="91440" tIns="45720" rIns="91440" bIns="45720" rtlCol="0" anchor="ctr">
            <a:noAutofit/>
          </a:bodyPr>
          <a:lstStyle/>
          <a:p>
            <a:r>
              <a:rPr lang="en-US" sz="2400" dirty="0" smtClean="0">
                <a:latin typeface="Arial" panose="020B0604020202020204" pitchFamily="34" charset="0"/>
                <a:cs typeface="Arial" panose="020B0604020202020204" pitchFamily="34" charset="0"/>
              </a:rPr>
              <a:t>Assistance Tools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9738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Vendor VPAT Completion Instructions </a:t>
            </a:r>
          </a:p>
        </p:txBody>
      </p:sp>
      <p:pic>
        <p:nvPicPr>
          <p:cNvPr id="4" name="Picture 3" descr="Cover of VPAT instructions document"/>
          <p:cNvPicPr>
            <a:picLocks noChangeAspect="1"/>
          </p:cNvPicPr>
          <p:nvPr/>
        </p:nvPicPr>
        <p:blipFill>
          <a:blip r:embed="rId2"/>
          <a:stretch>
            <a:fillRect/>
          </a:stretch>
        </p:blipFill>
        <p:spPr>
          <a:xfrm>
            <a:off x="457200" y="1219200"/>
            <a:ext cx="4725036" cy="5232842"/>
          </a:xfrm>
          <a:prstGeom prst="rect">
            <a:avLst/>
          </a:prstGeom>
        </p:spPr>
      </p:pic>
      <p:pic>
        <p:nvPicPr>
          <p:cNvPr id="5" name="Picture 4" descr="Image of example page from the document"/>
          <p:cNvPicPr>
            <a:picLocks noChangeAspect="1"/>
          </p:cNvPicPr>
          <p:nvPr/>
        </p:nvPicPr>
        <p:blipFill>
          <a:blip r:embed="rId3"/>
          <a:stretch>
            <a:fillRect/>
          </a:stretch>
        </p:blipFill>
        <p:spPr>
          <a:xfrm>
            <a:off x="6172200" y="916319"/>
            <a:ext cx="4728456" cy="5924097"/>
          </a:xfrm>
          <a:prstGeom prst="rect">
            <a:avLst/>
          </a:prstGeom>
        </p:spPr>
      </p:pic>
    </p:spTree>
    <p:extLst>
      <p:ext uri="{BB962C8B-B14F-4D97-AF65-F5344CB8AC3E}">
        <p14:creationId xmlns:p14="http://schemas.microsoft.com/office/powerpoint/2010/main" val="2035916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u="sng" dirty="0">
                <a:latin typeface="Arial" panose="020B0604020202020204" pitchFamily="34" charset="0"/>
                <a:cs typeface="Arial" panose="020B0604020202020204" pitchFamily="34" charset="0"/>
              </a:rPr>
              <a:t>§213.18 / §213.38  Accessibility in Procurements</a:t>
            </a:r>
          </a:p>
        </p:txBody>
      </p:sp>
      <p:sp>
        <p:nvSpPr>
          <p:cNvPr id="3" name="Content Placeholder 2"/>
          <p:cNvSpPr>
            <a:spLocks noGrp="1"/>
          </p:cNvSpPr>
          <p:nvPr>
            <p:ph idx="1"/>
          </p:nvPr>
        </p:nvSpPr>
        <p:spPr>
          <a:xfrm>
            <a:off x="304800" y="1752600"/>
            <a:ext cx="11472863" cy="5400675"/>
          </a:xfrm>
        </p:spPr>
        <p:txBody>
          <a:bodyPr>
            <a:noAutofit/>
          </a:bodyPr>
          <a:lstStyle/>
          <a:p>
            <a:pPr marL="0" indent="0" algn="l">
              <a:lnSpc>
                <a:spcPct val="100000"/>
              </a:lnSpc>
              <a:spcBef>
                <a:spcPts val="0"/>
              </a:spcBef>
              <a:buNone/>
            </a:pPr>
            <a:r>
              <a:rPr lang="en-US" sz="2800" dirty="0">
                <a:latin typeface="Arial" panose="020B0604020202020204" pitchFamily="34" charset="0"/>
                <a:cs typeface="Arial" panose="020B0604020202020204" pitchFamily="34" charset="0"/>
              </a:rPr>
              <a:t>Includes new provisions to improve procurement in selecting products and services</a:t>
            </a:r>
          </a:p>
          <a:p>
            <a:pPr marL="0" indent="0" algn="l">
              <a:lnSpc>
                <a:spcPct val="100000"/>
              </a:lnSpc>
              <a:spcBef>
                <a:spcPts val="0"/>
              </a:spcBef>
              <a:buNone/>
            </a:pPr>
            <a:endParaRPr lang="en-US" sz="2800" dirty="0">
              <a:latin typeface="Arial" panose="020B0604020202020204" pitchFamily="34" charset="0"/>
              <a:cs typeface="Arial" panose="020B0604020202020204" pitchFamily="34" charset="0"/>
            </a:endParaRPr>
          </a:p>
          <a:p>
            <a:pPr lvl="1" algn="l">
              <a:lnSpc>
                <a:spcPct val="100000"/>
              </a:lnSpc>
              <a:spcBef>
                <a:spcPts val="0"/>
              </a:spcBef>
            </a:pPr>
            <a:r>
              <a:rPr lang="en-US" sz="2800" dirty="0">
                <a:latin typeface="Arial" panose="020B0604020202020204" pitchFamily="34" charset="0"/>
                <a:cs typeface="Arial" panose="020B0604020202020204" pitchFamily="34" charset="0"/>
              </a:rPr>
              <a:t>Requires evidence of vendors’ ability to produce accessible EIR products and services for VPATs and for non COTS offerings</a:t>
            </a:r>
          </a:p>
          <a:p>
            <a:pPr lvl="1" algn="l">
              <a:lnSpc>
                <a:spcPct val="100000"/>
              </a:lnSpc>
              <a:spcBef>
                <a:spcPts val="0"/>
              </a:spcBef>
            </a:pPr>
            <a:endParaRPr lang="en-US" sz="2800" dirty="0">
              <a:latin typeface="Arial" panose="020B0604020202020204" pitchFamily="34" charset="0"/>
              <a:cs typeface="Arial" panose="020B0604020202020204" pitchFamily="34" charset="0"/>
            </a:endParaRPr>
          </a:p>
          <a:p>
            <a:pPr marL="685808" lvl="2" indent="0" algn="l">
              <a:lnSpc>
                <a:spcPct val="100000"/>
              </a:lnSpc>
              <a:spcBef>
                <a:spcPts val="0"/>
              </a:spcBef>
              <a:buNone/>
            </a:pPr>
            <a:r>
              <a:rPr lang="en-US" sz="2800" i="1" u="sng" dirty="0">
                <a:latin typeface="Arial" panose="020B0604020202020204" pitchFamily="34" charset="0"/>
                <a:cs typeface="Arial" panose="020B0604020202020204" pitchFamily="34" charset="0"/>
              </a:rPr>
              <a:t>“….such evidence may include, but is not limited to, a vendor’s internal accessibility policy documents, contractual warranties for accessibility, accessibility testing documents, and examples of prior work results.”</a:t>
            </a:r>
          </a:p>
          <a:p>
            <a:pPr algn="l">
              <a:lnSpc>
                <a:spcPct val="100000"/>
              </a:lnSpc>
              <a:spcBef>
                <a:spcPts val="0"/>
              </a:spcBef>
            </a:pPr>
            <a:endParaRPr lang="en-US" sz="2800" dirty="0">
              <a:latin typeface="Arial" panose="020B0604020202020204" pitchFamily="34" charset="0"/>
              <a:cs typeface="Arial" panose="020B0604020202020204" pitchFamily="34" charset="0"/>
            </a:endParaRPr>
          </a:p>
          <a:p>
            <a:pPr marL="0" indent="0" algn="l">
              <a:lnSpc>
                <a:spcPct val="100000"/>
              </a:lnSpc>
              <a:spcBef>
                <a:spcPts val="0"/>
              </a:spcBef>
              <a:buNone/>
            </a:pPr>
            <a:endParaRPr lang="en-US" sz="2800"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4294967295"/>
          </p:nvPr>
        </p:nvSpPr>
        <p:spPr>
          <a:xfrm>
            <a:off x="0" y="6519863"/>
            <a:ext cx="457200" cy="228600"/>
          </a:xfrm>
          <a:prstGeom prst="rect">
            <a:avLst/>
          </a:prstGeom>
        </p:spPr>
        <p:txBody>
          <a:bodyPr/>
          <a:lstStyle/>
          <a:p>
            <a:fld id="{DF6C61D6-81E5-4E6F-9635-4E9207927C38}" type="slidenum">
              <a:rPr lang="en-US" smtClean="0"/>
              <a:pPr/>
              <a:t>19</a:t>
            </a:fld>
            <a:endParaRPr lang="en-US" dirty="0"/>
          </a:p>
        </p:txBody>
      </p:sp>
    </p:spTree>
    <p:extLst>
      <p:ext uri="{BB962C8B-B14F-4D97-AF65-F5344CB8AC3E}">
        <p14:creationId xmlns:p14="http://schemas.microsoft.com/office/powerpoint/2010/main" val="249998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vert="horz" lIns="91440" tIns="45720" rIns="91440" bIns="45720" rtlCol="0" anchor="ctr">
            <a:noAutofit/>
          </a:bodyPr>
          <a:lstStyle/>
          <a:p>
            <a:pPr fontAlgn="base">
              <a:spcAft>
                <a:spcPct val="0"/>
              </a:spcAft>
            </a:pPr>
            <a:r>
              <a:rPr lang="en-US" sz="2400" dirty="0" smtClean="0">
                <a:latin typeface="Arial" panose="020B0604020202020204" pitchFamily="34" charset="0"/>
                <a:cs typeface="Arial" panose="020B0604020202020204" pitchFamily="34" charset="0"/>
              </a:rPr>
              <a:t>Electronic and Information Resources (EIR) Accessibility Basics</a:t>
            </a:r>
            <a:endParaRPr lang="en-US" sz="24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533400" y="1143000"/>
            <a:ext cx="10820400" cy="5370701"/>
          </a:xfrm>
          <a:prstGeom prst="rect">
            <a:avLst/>
          </a:prstGeom>
        </p:spPr>
        <p:txBody>
          <a:bodyPr wrap="square">
            <a:spAutoFit/>
          </a:bodyPr>
          <a:lstStyle/>
          <a:p>
            <a:pPr marL="0" indent="0" algn="ctr">
              <a:lnSpc>
                <a:spcPct val="150000"/>
              </a:lnSpc>
              <a:spcBef>
                <a:spcPts val="1200"/>
              </a:spcBef>
              <a:spcAft>
                <a:spcPts val="1200"/>
              </a:spcAft>
              <a:buNone/>
            </a:pPr>
            <a:r>
              <a:rPr lang="en-US" sz="2800" b="1" u="sng" dirty="0" smtClean="0">
                <a:latin typeface="Arial" panose="020B0604020202020204" pitchFamily="34" charset="0"/>
                <a:cs typeface="Arial" panose="020B0604020202020204" pitchFamily="34" charset="0"/>
              </a:rPr>
              <a:t>EIR </a:t>
            </a:r>
            <a:r>
              <a:rPr lang="en-US" sz="2800" b="1" u="sng" dirty="0">
                <a:latin typeface="Arial" panose="020B0604020202020204" pitchFamily="34" charset="0"/>
                <a:cs typeface="Arial" panose="020B0604020202020204" pitchFamily="34" charset="0"/>
              </a:rPr>
              <a:t>accessibility means that people with disabilities can perceive, understand, navigate, and interact with the electronic information resources. It addresses all conditions that affect access to EIR including visual, auditory, physical, speech, cognitive, and neurological </a:t>
            </a:r>
            <a:r>
              <a:rPr lang="en-US" sz="2800" b="1" u="sng" dirty="0" smtClean="0">
                <a:latin typeface="Arial" panose="020B0604020202020204" pitchFamily="34" charset="0"/>
                <a:cs typeface="Arial" panose="020B0604020202020204" pitchFamily="34" charset="0"/>
              </a:rPr>
              <a:t>disabilities.</a:t>
            </a:r>
          </a:p>
          <a:p>
            <a:pPr marL="342904" lvl="1" indent="0" algn="ctr">
              <a:lnSpc>
                <a:spcPct val="150000"/>
              </a:lnSpc>
              <a:spcBef>
                <a:spcPts val="1800"/>
              </a:spcBef>
              <a:spcAft>
                <a:spcPts val="1800"/>
              </a:spcAft>
              <a:buNone/>
            </a:pPr>
            <a:r>
              <a:rPr lang="en-US" sz="2400" dirty="0" smtClean="0">
                <a:latin typeface="Arial" panose="020B0604020202020204" pitchFamily="34" charset="0"/>
                <a:cs typeface="Arial" panose="020B0604020202020204" pitchFamily="34" charset="0"/>
              </a:rPr>
              <a:t>Making EIR accessible allows people with disabilities to participate equally in the economic and social life of Texas. It also benefits others, including older people with changing abilities caused by aging</a:t>
            </a:r>
          </a:p>
        </p:txBody>
      </p:sp>
    </p:spTree>
    <p:extLst>
      <p:ext uri="{BB962C8B-B14F-4D97-AF65-F5344CB8AC3E}">
        <p14:creationId xmlns:p14="http://schemas.microsoft.com/office/powerpoint/2010/main" val="107960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Vendor EIR Accessibility Development Services Info Request</a:t>
            </a:r>
          </a:p>
        </p:txBody>
      </p:sp>
      <p:pic>
        <p:nvPicPr>
          <p:cNvPr id="4" name="Content Placeholder 3" descr="Image of the request document"/>
          <p:cNvPicPr>
            <a:picLocks noGrp="1" noChangeAspect="1"/>
          </p:cNvPicPr>
          <p:nvPr>
            <p:ph idx="1"/>
          </p:nvPr>
        </p:nvPicPr>
        <p:blipFill>
          <a:blip r:embed="rId2"/>
          <a:stretch>
            <a:fillRect/>
          </a:stretch>
        </p:blipFill>
        <p:spPr>
          <a:xfrm>
            <a:off x="3124200" y="990600"/>
            <a:ext cx="6096000" cy="5715000"/>
          </a:xfrm>
          <a:prstGeom prst="rect">
            <a:avLst/>
          </a:prstGeom>
        </p:spPr>
      </p:pic>
    </p:spTree>
    <p:extLst>
      <p:ext uri="{BB962C8B-B14F-4D97-AF65-F5344CB8AC3E}">
        <p14:creationId xmlns:p14="http://schemas.microsoft.com/office/powerpoint/2010/main" val="530647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11506200" y="6400800"/>
            <a:ext cx="609600" cy="365125"/>
          </a:xfrm>
          <a:prstGeom prst="rect">
            <a:avLst/>
          </a:prstGeom>
        </p:spPr>
        <p:txBody>
          <a:bodyPr/>
          <a:lstStyle/>
          <a:p>
            <a:fld id="{9F929255-51E3-4E0C-96DB-9C1131F8BD9F}" type="slidenum">
              <a:rPr lang="en-US" altLang="en-US" smtClean="0">
                <a:solidFill>
                  <a:srgbClr val="000000"/>
                </a:solidFill>
              </a:rPr>
              <a:pPr/>
              <a:t>21</a:t>
            </a:fld>
            <a:endParaRPr lang="en-US" altLang="en-US" dirty="0">
              <a:solidFill>
                <a:srgbClr val="000000"/>
              </a:solidFill>
            </a:endParaRPr>
          </a:p>
        </p:txBody>
      </p:sp>
      <p:sp>
        <p:nvSpPr>
          <p:cNvPr id="7" name="Title 1" descr="PDAA Maturity Model Vendor Self Assessment Form word doc"/>
          <p:cNvSpPr>
            <a:spLocks noGrp="1"/>
          </p:cNvSpPr>
          <p:nvPr>
            <p:ph type="title"/>
          </p:nvPr>
        </p:nvSpPr>
        <p:spPr/>
        <p:txBody>
          <a:bodyPr vert="horz" lIns="91440" tIns="45720" rIns="91440" bIns="45720" rtlCol="0" anchor="ctr">
            <a:noAutofit/>
          </a:bodyPr>
          <a:lstStyle/>
          <a:p>
            <a:r>
              <a:rPr lang="en-US" sz="2400" dirty="0">
                <a:latin typeface="Arial" panose="020B0604020202020204" pitchFamily="34" charset="0"/>
                <a:cs typeface="Arial" panose="020B0604020202020204" pitchFamily="34" charset="0"/>
              </a:rPr>
              <a:t>PDAA Vendor Self Assessment Tool</a:t>
            </a:r>
          </a:p>
        </p:txBody>
      </p:sp>
      <p:sp>
        <p:nvSpPr>
          <p:cNvPr id="2" name="Content Placeholder 1"/>
          <p:cNvSpPr>
            <a:spLocks noGrp="1"/>
          </p:cNvSpPr>
          <p:nvPr>
            <p:ph idx="1"/>
          </p:nvPr>
        </p:nvSpPr>
        <p:spPr/>
        <p:txBody>
          <a:bodyPr>
            <a:normAutofit/>
          </a:bodyPr>
          <a:lstStyle/>
          <a:p>
            <a:pPr marL="0" indent="0" eaLnBrk="0" fontAlgn="base" hangingPunct="0">
              <a:buNone/>
            </a:pPr>
            <a:r>
              <a:rPr lang="en-US" sz="3800" b="1" dirty="0">
                <a:latin typeface="Arial" panose="020B0604020202020204" pitchFamily="34" charset="0"/>
                <a:cs typeface="Arial" panose="020B0604020202020204" pitchFamily="34" charset="0"/>
              </a:rPr>
              <a:t>(</a:t>
            </a:r>
            <a:r>
              <a:rPr lang="en-US" sz="2900" b="1" dirty="0">
                <a:latin typeface="Arial" panose="020B0604020202020204" pitchFamily="34" charset="0"/>
                <a:cs typeface="Arial" panose="020B0604020202020204" pitchFamily="34" charset="0"/>
                <a:hlinkClick r:id="rId3"/>
              </a:rPr>
              <a:t>Open tool</a:t>
            </a:r>
            <a:r>
              <a:rPr lang="en-US" sz="3800" b="1" dirty="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304800" y="1066800"/>
            <a:ext cx="8686800" cy="3736244"/>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0" hangingPunct="0">
              <a:spcAft>
                <a:spcPts val="0"/>
              </a:spcAft>
            </a:pPr>
            <a:r>
              <a:rPr lang="en-US" sz="2000" dirty="0">
                <a:latin typeface="Arial" panose="020B0604020202020204" pitchFamily="34" charset="0"/>
                <a:cs typeface="Arial" panose="020B0604020202020204" pitchFamily="34" charset="0"/>
              </a:rPr>
              <a:t>Questionnaire for vendors regarding the vendor’s ICT accessibility policy and progress against the PDAA Core Criteria.</a:t>
            </a:r>
          </a:p>
          <a:p>
            <a:pPr lvl="1" eaLnBrk="0" hangingPunct="0">
              <a:spcAft>
                <a:spcPts val="0"/>
              </a:spcAft>
            </a:pPr>
            <a:r>
              <a:rPr lang="en-US" sz="1600" dirty="0">
                <a:latin typeface="Arial" panose="020B0604020202020204" pitchFamily="34" charset="0"/>
                <a:cs typeface="Arial" panose="020B0604020202020204" pitchFamily="34" charset="0"/>
              </a:rPr>
              <a:t>Score generated from responses </a:t>
            </a:r>
          </a:p>
          <a:p>
            <a:pPr lvl="1" eaLnBrk="0" hangingPunct="0">
              <a:spcAft>
                <a:spcPts val="0"/>
              </a:spcAft>
            </a:pPr>
            <a:r>
              <a:rPr lang="en-US" sz="1600" dirty="0">
                <a:latin typeface="Arial" panose="020B0604020202020204" pitchFamily="34" charset="0"/>
                <a:cs typeface="Arial" panose="020B0604020202020204" pitchFamily="34" charset="0"/>
              </a:rPr>
              <a:t>based on the PDAA Maturity Model</a:t>
            </a:r>
          </a:p>
          <a:p>
            <a:pPr marL="342905" indent="-342905" defTabSz="914411" eaLnBrk="0" hangingPunct="0">
              <a:lnSpc>
                <a:spcPct val="100000"/>
              </a:lnSpc>
              <a:spcBef>
                <a:spcPct val="20000"/>
              </a:spcBef>
              <a:spcAft>
                <a:spcPts val="0"/>
              </a:spcAft>
              <a:defRPr/>
            </a:pPr>
            <a:r>
              <a:rPr lang="en-US" sz="2000" dirty="0">
                <a:latin typeface="Arial" panose="020B0604020202020204" pitchFamily="34" charset="0"/>
                <a:cs typeface="Arial" panose="020B0604020202020204" pitchFamily="34" charset="0"/>
              </a:rPr>
              <a:t>Includes FAQs for vendors and procurement organizations.</a:t>
            </a:r>
          </a:p>
        </p:txBody>
      </p:sp>
      <p:pic>
        <p:nvPicPr>
          <p:cNvPr id="4" name="Picture 3" descr="Image of  a section of the PDAA questionaire with progress bar"/>
          <p:cNvPicPr>
            <a:picLocks noChangeAspect="1"/>
          </p:cNvPicPr>
          <p:nvPr/>
        </p:nvPicPr>
        <p:blipFill>
          <a:blip r:embed="rId4"/>
          <a:stretch>
            <a:fillRect/>
          </a:stretch>
        </p:blipFill>
        <p:spPr>
          <a:xfrm>
            <a:off x="1295400" y="2895600"/>
            <a:ext cx="8686800" cy="3581400"/>
          </a:xfrm>
          <a:prstGeom prst="rect">
            <a:avLst/>
          </a:prstGeom>
        </p:spPr>
      </p:pic>
    </p:spTree>
    <p:extLst>
      <p:ext uri="{BB962C8B-B14F-4D97-AF65-F5344CB8AC3E}">
        <p14:creationId xmlns:p14="http://schemas.microsoft.com/office/powerpoint/2010/main" val="152364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477000"/>
            <a:ext cx="533400" cy="261937"/>
          </a:xfrm>
          <a:prstGeom prst="rect">
            <a:avLst/>
          </a:prstGeom>
        </p:spPr>
        <p:txBody>
          <a:bodyPr/>
          <a:lstStyle/>
          <a:p>
            <a:fld id="{DF6C61D6-81E5-4E6F-9635-4E9207927C38}" type="slidenum">
              <a:rPr lang="en-US" sz="2000"/>
              <a:pPr/>
              <a:t>22</a:t>
            </a:fld>
            <a:endParaRPr lang="en-US" sz="2000" dirty="0"/>
          </a:p>
        </p:txBody>
      </p:sp>
      <p:sp>
        <p:nvSpPr>
          <p:cNvPr id="2" name="Title 1"/>
          <p:cNvSpPr>
            <a:spLocks noGrp="1"/>
          </p:cNvSpPr>
          <p:nvPr>
            <p:ph type="title"/>
          </p:nvPr>
        </p:nvSpPr>
        <p:spPr/>
        <p:txBody>
          <a:bodyPr>
            <a:noAutofit/>
          </a:bodyPr>
          <a:lstStyle/>
          <a:p>
            <a:pPr>
              <a:spcBef>
                <a:spcPts val="600"/>
              </a:spcBef>
              <a:spcAft>
                <a:spcPts val="600"/>
              </a:spcAft>
            </a:pPr>
            <a:r>
              <a:rPr lang="en-US" sz="2400" dirty="0">
                <a:latin typeface="Arial" panose="020B0604020202020204" pitchFamily="34" charset="0"/>
                <a:cs typeface="Arial" panose="020B0604020202020204" pitchFamily="34" charset="0"/>
              </a:rPr>
              <a:t>Vendor EIR Accessibility Review Report</a:t>
            </a:r>
          </a:p>
        </p:txBody>
      </p:sp>
      <p:sp>
        <p:nvSpPr>
          <p:cNvPr id="3" name="Content Placeholder 2"/>
          <p:cNvSpPr>
            <a:spLocks noGrp="1"/>
          </p:cNvSpPr>
          <p:nvPr>
            <p:ph idx="1"/>
          </p:nvPr>
        </p:nvSpPr>
        <p:spPr>
          <a:xfrm>
            <a:off x="287872" y="989131"/>
            <a:ext cx="11015663" cy="1295400"/>
          </a:xfrm>
        </p:spPr>
        <p:txBody>
          <a:bodyPr>
            <a:normAutofit/>
          </a:bodyPr>
          <a:lstStyle/>
          <a:p>
            <a:pPr marL="0" indent="0" algn="l">
              <a:lnSpc>
                <a:spcPct val="100000"/>
              </a:lnSpc>
              <a:spcBef>
                <a:spcPts val="0"/>
              </a:spcBef>
              <a:buNone/>
            </a:pPr>
            <a:r>
              <a:rPr lang="en-US" sz="1800" b="1" dirty="0">
                <a:latin typeface="Arial" panose="020B0604020202020204" pitchFamily="34" charset="0"/>
                <a:cs typeface="Arial" panose="020B0604020202020204" pitchFamily="34" charset="0"/>
              </a:rPr>
              <a:t>DIR EIR Accessibility Review reports from cooperative contracts RFOs</a:t>
            </a:r>
          </a:p>
          <a:p>
            <a:pPr marL="342904" lvl="1" indent="0" algn="l">
              <a:lnSpc>
                <a:spcPct val="100000"/>
              </a:lnSpc>
              <a:spcBef>
                <a:spcPts val="0"/>
              </a:spcBef>
              <a:buNone/>
            </a:pPr>
            <a:endParaRPr lang="en-US" sz="1600" dirty="0" smtClean="0">
              <a:latin typeface="Arial" panose="020B0604020202020204" pitchFamily="34" charset="0"/>
              <a:cs typeface="Arial" panose="020B0604020202020204" pitchFamily="34" charset="0"/>
            </a:endParaRPr>
          </a:p>
          <a:p>
            <a:pPr marL="0" indent="0" algn="l">
              <a:lnSpc>
                <a:spcPct val="100000"/>
              </a:lnSpc>
              <a:spcBef>
                <a:spcPts val="0"/>
              </a:spcBef>
              <a:buNone/>
            </a:pPr>
            <a:r>
              <a:rPr lang="en-US" sz="1800" dirty="0" smtClean="0">
                <a:latin typeface="Arial" panose="020B0604020202020204" pitchFamily="34" charset="0"/>
                <a:cs typeface="Arial" panose="020B0604020202020204" pitchFamily="34" charset="0"/>
              </a:rPr>
              <a:t>Section 1: VPAT submission quality review rating</a:t>
            </a:r>
          </a:p>
          <a:p>
            <a:pPr marL="457206" indent="-457206" algn="l">
              <a:lnSpc>
                <a:spcPct val="120000"/>
              </a:lnSpc>
              <a:spcBef>
                <a:spcPts val="600"/>
              </a:spcBef>
              <a:spcAft>
                <a:spcPts val="600"/>
              </a:spcAft>
              <a:buFont typeface="+mj-lt"/>
              <a:buAutoNum type="arabicPeriod"/>
            </a:pPr>
            <a:endParaRPr lang="en-US" sz="1800" dirty="0">
              <a:latin typeface="Arial" panose="020B0604020202020204" pitchFamily="34" charset="0"/>
              <a:cs typeface="Arial" panose="020B0604020202020204" pitchFamily="34" charset="0"/>
            </a:endParaRPr>
          </a:p>
          <a:p>
            <a:pPr marL="457206" indent="-457206" algn="l">
              <a:lnSpc>
                <a:spcPct val="120000"/>
              </a:lnSpc>
              <a:spcBef>
                <a:spcPts val="600"/>
              </a:spcBef>
              <a:spcAft>
                <a:spcPts val="600"/>
              </a:spcAft>
              <a:buFont typeface="+mj-lt"/>
              <a:buAutoNum type="arabicPeriod"/>
            </a:pPr>
            <a:endParaRPr lang="en-US" sz="1800" dirty="0">
              <a:latin typeface="Arial" panose="020B0604020202020204" pitchFamily="34" charset="0"/>
              <a:cs typeface="Arial" panose="020B0604020202020204" pitchFamily="34" charset="0"/>
            </a:endParaRPr>
          </a:p>
          <a:p>
            <a:pPr algn="l">
              <a:lnSpc>
                <a:spcPct val="120000"/>
              </a:lnSpc>
              <a:spcBef>
                <a:spcPts val="600"/>
              </a:spcBef>
              <a:spcAft>
                <a:spcPts val="600"/>
              </a:spcAft>
            </a:pPr>
            <a:endParaRPr lang="en-US" sz="1800" dirty="0">
              <a:latin typeface="Arial" panose="020B0604020202020204" pitchFamily="34" charset="0"/>
              <a:cs typeface="Arial" panose="020B0604020202020204" pitchFamily="34" charset="0"/>
            </a:endParaRPr>
          </a:p>
          <a:p>
            <a:pPr marL="0" indent="0" algn="l">
              <a:lnSpc>
                <a:spcPct val="120000"/>
              </a:lnSpc>
              <a:spcBef>
                <a:spcPts val="600"/>
              </a:spcBef>
              <a:spcAft>
                <a:spcPts val="600"/>
              </a:spcAft>
              <a:buNone/>
            </a:pPr>
            <a:endParaRPr lang="en-US" sz="1800" dirty="0">
              <a:latin typeface="Arial" panose="020B0604020202020204" pitchFamily="34" charset="0"/>
              <a:cs typeface="Arial" panose="020B0604020202020204" pitchFamily="34" charset="0"/>
            </a:endParaRPr>
          </a:p>
        </p:txBody>
      </p:sp>
      <p:sp>
        <p:nvSpPr>
          <p:cNvPr id="8" name="Rectangle 7" descr="null"/>
          <p:cNvSpPr/>
          <p:nvPr/>
        </p:nvSpPr>
        <p:spPr>
          <a:xfrm>
            <a:off x="313267" y="1456268"/>
            <a:ext cx="5164665" cy="513080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descr="Image of the request document rating system"/>
          <p:cNvPicPr>
            <a:picLocks noChangeAspect="1"/>
          </p:cNvPicPr>
          <p:nvPr/>
        </p:nvPicPr>
        <p:blipFill>
          <a:blip r:embed="rId3"/>
          <a:stretch>
            <a:fillRect/>
          </a:stretch>
        </p:blipFill>
        <p:spPr>
          <a:xfrm>
            <a:off x="400050" y="1680210"/>
            <a:ext cx="4953000" cy="4973713"/>
          </a:xfrm>
          <a:prstGeom prst="rect">
            <a:avLst/>
          </a:prstGeom>
        </p:spPr>
      </p:pic>
      <p:sp>
        <p:nvSpPr>
          <p:cNvPr id="9" name="Rectangle 8" descr="null"/>
          <p:cNvSpPr/>
          <p:nvPr/>
        </p:nvSpPr>
        <p:spPr>
          <a:xfrm>
            <a:off x="5571067" y="1456267"/>
            <a:ext cx="6451600" cy="5130800"/>
          </a:xfrm>
          <a:prstGeom prst="rect">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Content Placeholder 2"/>
          <p:cNvSpPr txBox="1">
            <a:spLocks/>
          </p:cNvSpPr>
          <p:nvPr/>
        </p:nvSpPr>
        <p:spPr>
          <a:xfrm>
            <a:off x="5317069" y="1490137"/>
            <a:ext cx="6578597" cy="338666"/>
          </a:xfrm>
          <a:prstGeom prst="rect">
            <a:avLst/>
          </a:prstGeom>
        </p:spPr>
        <p:txBody>
          <a:bodyPr vert="horz" lIns="91440" tIns="45720" rIns="91440" bIns="45720" rtlCol="0">
            <a:noAutofit/>
          </a:bodyPr>
          <a:lstStyle>
            <a:lvl1pPr marL="171452" indent="-171452" algn="r" defTabSz="685808"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514356" indent="-171452" algn="r" defTabSz="685808"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857261" indent="-171452" algn="r" defTabSz="685808"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65" indent="-171452" algn="r"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69" indent="-171452" algn="r"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74"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78"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82"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87" indent="-171452" algn="l" defTabSz="68580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4" lvl="1" indent="0" algn="l" fontAlgn="auto">
              <a:lnSpc>
                <a:spcPct val="100000"/>
              </a:lnSpc>
              <a:spcBef>
                <a:spcPts val="0"/>
              </a:spcBef>
              <a:spcAft>
                <a:spcPts val="0"/>
              </a:spcAft>
              <a:buNone/>
            </a:pPr>
            <a:r>
              <a:rPr lang="en-US" dirty="0" smtClean="0">
                <a:latin typeface="Arial" panose="020B0604020202020204" pitchFamily="34" charset="0"/>
                <a:cs typeface="Arial" panose="020B0604020202020204" pitchFamily="34" charset="0"/>
              </a:rPr>
              <a:t>Section 2: Policy Driven Adoption for Accessibility (PDAA) Vendor Self Assessment </a:t>
            </a:r>
          </a:p>
          <a:p>
            <a:pPr marL="0" indent="0" algn="l" fontAlgn="auto">
              <a:lnSpc>
                <a:spcPct val="120000"/>
              </a:lnSpc>
              <a:spcBef>
                <a:spcPts val="600"/>
              </a:spcBef>
              <a:spcAft>
                <a:spcPts val="600"/>
              </a:spcAft>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pic>
        <p:nvPicPr>
          <p:cNvPr id="7" name="Picture 6" descr="Image of the pdaa maturity mode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878" y="2167472"/>
            <a:ext cx="6261652" cy="4413280"/>
          </a:xfrm>
          <a:prstGeom prst="rect">
            <a:avLst/>
          </a:prstGeom>
        </p:spPr>
      </p:pic>
    </p:spTree>
    <p:extLst>
      <p:ext uri="{BB962C8B-B14F-4D97-AF65-F5344CB8AC3E}">
        <p14:creationId xmlns:p14="http://schemas.microsoft.com/office/powerpoint/2010/main" val="3557440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PDAA Additional Information Request</a:t>
            </a:r>
          </a:p>
        </p:txBody>
      </p:sp>
      <p:pic>
        <p:nvPicPr>
          <p:cNvPr id="4" name="Content Placeholder 3" descr="Image of the additional information  request document"/>
          <p:cNvPicPr>
            <a:picLocks noGrp="1" noChangeAspect="1"/>
          </p:cNvPicPr>
          <p:nvPr>
            <p:ph idx="1"/>
          </p:nvPr>
        </p:nvPicPr>
        <p:blipFill>
          <a:blip r:embed="rId2"/>
          <a:stretch>
            <a:fillRect/>
          </a:stretch>
        </p:blipFill>
        <p:spPr>
          <a:xfrm>
            <a:off x="2667000" y="914400"/>
            <a:ext cx="7010400" cy="5791200"/>
          </a:xfrm>
          <a:prstGeom prst="rect">
            <a:avLst/>
          </a:prstGeom>
        </p:spPr>
      </p:pic>
    </p:spTree>
    <p:extLst>
      <p:ext uri="{BB962C8B-B14F-4D97-AF65-F5344CB8AC3E}">
        <p14:creationId xmlns:p14="http://schemas.microsoft.com/office/powerpoint/2010/main" val="670701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0" y="6324600"/>
            <a:ext cx="685800" cy="195263"/>
          </a:xfrm>
          <a:prstGeom prst="rect">
            <a:avLst/>
          </a:prstGeom>
        </p:spPr>
        <p:txBody>
          <a:bodyPr/>
          <a:lstStyle/>
          <a:p>
            <a:fld id="{DF6C61D6-81E5-4E6F-9635-4E9207927C38}" type="slidenum">
              <a:rPr lang="en-US" smtClean="0"/>
              <a:pPr/>
              <a:t>24</a:t>
            </a:fld>
            <a:endParaRPr lang="en-US" dirty="0"/>
          </a:p>
        </p:txBody>
      </p:sp>
      <p:sp>
        <p:nvSpPr>
          <p:cNvPr id="2" name="Title 1"/>
          <p:cNvSpPr>
            <a:spLocks noGrp="1"/>
          </p:cNvSpPr>
          <p:nvPr>
            <p:ph type="title"/>
          </p:nvPr>
        </p:nvSpPr>
        <p:spPr/>
        <p:txBody>
          <a:bodyPr>
            <a:noAutofit/>
          </a:bodyPr>
          <a:lstStyle/>
          <a:p>
            <a:pPr>
              <a:spcBef>
                <a:spcPts val="600"/>
              </a:spcBef>
              <a:spcAft>
                <a:spcPts val="600"/>
              </a:spcAft>
            </a:pPr>
            <a:r>
              <a:rPr lang="en-US" sz="2400" dirty="0">
                <a:latin typeface="Arial" panose="020B0604020202020204" pitchFamily="34" charset="0"/>
                <a:cs typeface="Arial" panose="020B0604020202020204" pitchFamily="34" charset="0"/>
              </a:rPr>
              <a:t>Summary of assistance tools for EIR accessibility procurement decisions </a:t>
            </a:r>
          </a:p>
        </p:txBody>
      </p:sp>
      <p:sp>
        <p:nvSpPr>
          <p:cNvPr id="3" name="Content Placeholder 2"/>
          <p:cNvSpPr>
            <a:spLocks noGrp="1"/>
          </p:cNvSpPr>
          <p:nvPr>
            <p:ph idx="1"/>
          </p:nvPr>
        </p:nvSpPr>
        <p:spPr/>
        <p:txBody>
          <a:bodyPr>
            <a:normAutofit fontScale="85000" lnSpcReduction="10000"/>
          </a:bodyPr>
          <a:lstStyle/>
          <a:p>
            <a:pPr marL="457206" indent="-457206" algn="l">
              <a:lnSpc>
                <a:spcPct val="120000"/>
              </a:lnSpc>
              <a:spcBef>
                <a:spcPts val="600"/>
              </a:spcBef>
              <a:spcAft>
                <a:spcPts val="600"/>
              </a:spcAft>
              <a:buFont typeface="+mj-lt"/>
              <a:buAutoNum type="arabicPeriod"/>
            </a:pPr>
            <a:r>
              <a:rPr lang="en-US" sz="2300" b="1" dirty="0">
                <a:latin typeface="Arial" panose="020B0604020202020204" pitchFamily="34" charset="0"/>
                <a:cs typeface="Arial" panose="020B0604020202020204" pitchFamily="34" charset="0"/>
              </a:rPr>
              <a:t>New provisions §213.18 / §213.38  Accessibility in Procurements to improve procurement in selecting products and services</a:t>
            </a:r>
          </a:p>
          <a:p>
            <a:pPr lvl="2" algn="l">
              <a:lnSpc>
                <a:spcPct val="120000"/>
              </a:lnSpc>
              <a:spcBef>
                <a:spcPts val="0"/>
              </a:spcBef>
            </a:pPr>
            <a:r>
              <a:rPr lang="en-US" sz="2200" dirty="0">
                <a:latin typeface="Arial" panose="020B0604020202020204" pitchFamily="34" charset="0"/>
                <a:cs typeface="Arial" panose="020B0604020202020204" pitchFamily="34" charset="0"/>
              </a:rPr>
              <a:t>Requires evidence of vendors’ ability to produce accessible EIR products and services beyond VPATs and for non COTS offerings</a:t>
            </a:r>
            <a:endParaRPr lang="en-US" sz="2200" i="1" dirty="0">
              <a:latin typeface="Arial" panose="020B0604020202020204" pitchFamily="34" charset="0"/>
              <a:cs typeface="Arial" panose="020B0604020202020204" pitchFamily="34" charset="0"/>
            </a:endParaRPr>
          </a:p>
          <a:p>
            <a:pPr marL="1028713" lvl="3" indent="0" algn="l">
              <a:lnSpc>
                <a:spcPct val="120000"/>
              </a:lnSpc>
              <a:spcBef>
                <a:spcPts val="600"/>
              </a:spcBef>
              <a:spcAft>
                <a:spcPts val="600"/>
              </a:spcAft>
              <a:buNone/>
            </a:pPr>
            <a:r>
              <a:rPr lang="en-US" sz="2050" i="1" u="sng" dirty="0">
                <a:latin typeface="Arial" panose="020B0604020202020204" pitchFamily="34" charset="0"/>
                <a:cs typeface="Arial" panose="020B0604020202020204" pitchFamily="34" charset="0"/>
              </a:rPr>
              <a:t>“….such evidence may include, but is not limited to, a vendor’s internal accessibility policy documents, contractual warranties for accessibility, accessibility testing documents, and examples of prior work results</a:t>
            </a:r>
            <a:r>
              <a:rPr lang="en-US" sz="2050" u="sng" dirty="0">
                <a:latin typeface="Arial" panose="020B0604020202020204" pitchFamily="34" charset="0"/>
                <a:cs typeface="Arial" panose="020B0604020202020204" pitchFamily="34" charset="0"/>
              </a:rPr>
              <a:t>. </a:t>
            </a:r>
          </a:p>
          <a:p>
            <a:pPr marL="457206" indent="-457206" algn="l">
              <a:lnSpc>
                <a:spcPct val="120000"/>
              </a:lnSpc>
              <a:spcBef>
                <a:spcPts val="300"/>
              </a:spcBef>
              <a:spcAft>
                <a:spcPts val="300"/>
              </a:spcAft>
              <a:buFont typeface="+mj-lt"/>
              <a:buAutoNum type="arabicPeriod"/>
            </a:pPr>
            <a:r>
              <a:rPr lang="en-US" sz="2400" b="1" dirty="0">
                <a:latin typeface="Arial" panose="020B0604020202020204" pitchFamily="34" charset="0"/>
                <a:cs typeface="Arial" panose="020B0604020202020204" pitchFamily="34" charset="0"/>
              </a:rPr>
              <a:t>Instructions to vendors on how to complete a VPAT</a:t>
            </a:r>
          </a:p>
          <a:p>
            <a:pPr lvl="1" algn="l">
              <a:lnSpc>
                <a:spcPct val="120000"/>
              </a:lnSpc>
              <a:spcBef>
                <a:spcPts val="300"/>
              </a:spcBef>
              <a:spcAft>
                <a:spcPts val="300"/>
              </a:spcAft>
            </a:pPr>
            <a:r>
              <a:rPr lang="en-US" sz="2000" dirty="0">
                <a:latin typeface="Arial" panose="020B0604020202020204" pitchFamily="34" charset="0"/>
                <a:cs typeface="Arial" panose="020B0604020202020204" pitchFamily="34" charset="0"/>
              </a:rPr>
              <a:t>Can be used by agency procurement to help ascertain if the VPATs are accurately and properly completed</a:t>
            </a:r>
          </a:p>
          <a:p>
            <a:pPr marL="457206" indent="-457206" algn="l">
              <a:lnSpc>
                <a:spcPct val="120000"/>
              </a:lnSpc>
              <a:spcBef>
                <a:spcPts val="600"/>
              </a:spcBef>
              <a:spcAft>
                <a:spcPts val="600"/>
              </a:spcAft>
              <a:buFont typeface="+mj-lt"/>
              <a:buAutoNum type="arabicPeriod"/>
            </a:pPr>
            <a:r>
              <a:rPr lang="en-US" sz="2400" b="1" dirty="0">
                <a:latin typeface="Arial" panose="020B0604020202020204" pitchFamily="34" charset="0"/>
                <a:cs typeface="Arial" panose="020B0604020202020204" pitchFamily="34" charset="0"/>
              </a:rPr>
              <a:t>IT Development Services Vendor EIR Accessibility Information Request Form</a:t>
            </a:r>
          </a:p>
          <a:p>
            <a:pPr marL="457206" indent="-457206" algn="l">
              <a:lnSpc>
                <a:spcPct val="120000"/>
              </a:lnSpc>
              <a:spcBef>
                <a:spcPts val="0"/>
              </a:spcBef>
              <a:buFont typeface="+mj-lt"/>
              <a:buAutoNum type="arabicPeriod"/>
            </a:pPr>
            <a:r>
              <a:rPr lang="en-US" sz="2400" b="1" dirty="0">
                <a:latin typeface="Arial" panose="020B0604020202020204" pitchFamily="34" charset="0"/>
                <a:cs typeface="Arial" panose="020B0604020202020204" pitchFamily="34" charset="0"/>
              </a:rPr>
              <a:t>DIR EIR Accessibility Review reports from cooperative contracts RFOs</a:t>
            </a:r>
          </a:p>
          <a:p>
            <a:pPr lvl="1" algn="l">
              <a:lnSpc>
                <a:spcPct val="120000"/>
              </a:lnSpc>
              <a:spcBef>
                <a:spcPts val="0"/>
              </a:spcBef>
            </a:pPr>
            <a:r>
              <a:rPr lang="en-US" sz="2000" dirty="0">
                <a:latin typeface="Arial" panose="020B0604020202020204" pitchFamily="34" charset="0"/>
                <a:cs typeface="Arial" panose="020B0604020202020204" pitchFamily="34" charset="0"/>
              </a:rPr>
              <a:t>VPAT submission quality review rating</a:t>
            </a:r>
          </a:p>
          <a:p>
            <a:pPr lvl="1" algn="l">
              <a:lnSpc>
                <a:spcPct val="120000"/>
              </a:lnSpc>
              <a:spcBef>
                <a:spcPts val="600"/>
              </a:spcBef>
              <a:spcAft>
                <a:spcPts val="600"/>
              </a:spcAft>
            </a:pPr>
            <a:r>
              <a:rPr lang="en-US" sz="2000" dirty="0">
                <a:latin typeface="Arial" panose="020B0604020202020204" pitchFamily="34" charset="0"/>
                <a:cs typeface="Arial" panose="020B0604020202020204" pitchFamily="34" charset="0"/>
              </a:rPr>
              <a:t>Policy Driven Adoption for Accessibility (PDAA) Vendor Self Assessment </a:t>
            </a:r>
          </a:p>
          <a:p>
            <a:pPr marL="457206" indent="-457206" algn="l">
              <a:lnSpc>
                <a:spcPct val="120000"/>
              </a:lnSpc>
              <a:spcBef>
                <a:spcPts val="600"/>
              </a:spcBef>
              <a:spcAft>
                <a:spcPts val="600"/>
              </a:spcAft>
              <a:buFont typeface="+mj-lt"/>
              <a:buAutoNum type="arabicPeriod"/>
            </a:pPr>
            <a:r>
              <a:rPr lang="en-US" sz="2400" b="1" dirty="0">
                <a:latin typeface="Arial" panose="020B0604020202020204" pitchFamily="34" charset="0"/>
                <a:cs typeface="Arial" panose="020B0604020202020204" pitchFamily="34" charset="0"/>
              </a:rPr>
              <a:t>PDAA Vendor Additional Information Request form</a:t>
            </a:r>
          </a:p>
          <a:p>
            <a:pPr marL="457206" indent="-457206" algn="l">
              <a:lnSpc>
                <a:spcPct val="120000"/>
              </a:lnSpc>
              <a:spcBef>
                <a:spcPts val="600"/>
              </a:spcBef>
              <a:spcAft>
                <a:spcPts val="600"/>
              </a:spcAft>
              <a:buFont typeface="+mj-lt"/>
              <a:buAutoNum type="arabicPeriod"/>
            </a:pPr>
            <a:endParaRPr lang="en-US" sz="2400" dirty="0">
              <a:latin typeface="Arial" panose="020B0604020202020204" pitchFamily="34" charset="0"/>
              <a:cs typeface="Arial" panose="020B0604020202020204" pitchFamily="34" charset="0"/>
            </a:endParaRPr>
          </a:p>
          <a:p>
            <a:pPr marL="457206" indent="-457206" algn="l">
              <a:lnSpc>
                <a:spcPct val="120000"/>
              </a:lnSpc>
              <a:spcBef>
                <a:spcPts val="600"/>
              </a:spcBef>
              <a:spcAft>
                <a:spcPts val="600"/>
              </a:spcAft>
              <a:buFont typeface="+mj-lt"/>
              <a:buAutoNum type="arabicPeriod"/>
            </a:pPr>
            <a:endParaRPr lang="en-US" sz="2400" dirty="0">
              <a:latin typeface="Arial" panose="020B0604020202020204" pitchFamily="34" charset="0"/>
              <a:cs typeface="Arial" panose="020B0604020202020204" pitchFamily="34" charset="0"/>
            </a:endParaRPr>
          </a:p>
          <a:p>
            <a:pPr algn="l">
              <a:lnSpc>
                <a:spcPct val="120000"/>
              </a:lnSpc>
              <a:spcBef>
                <a:spcPts val="600"/>
              </a:spcBef>
              <a:spcAft>
                <a:spcPts val="600"/>
              </a:spcAft>
            </a:pPr>
            <a:endParaRPr lang="en-US" sz="2400" dirty="0">
              <a:latin typeface="Arial" panose="020B0604020202020204" pitchFamily="34" charset="0"/>
              <a:cs typeface="Arial" panose="020B0604020202020204" pitchFamily="34" charset="0"/>
            </a:endParaRPr>
          </a:p>
          <a:p>
            <a:pPr marL="0" indent="0" algn="l">
              <a:lnSpc>
                <a:spcPct val="120000"/>
              </a:lnSpc>
              <a:spcBef>
                <a:spcPts val="600"/>
              </a:spcBef>
              <a:spcAft>
                <a:spcPts val="600"/>
              </a:spcAft>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447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DIR Resources for EIR Accessibility in Procurement</a:t>
            </a:r>
          </a:p>
        </p:txBody>
      </p:sp>
      <p:sp>
        <p:nvSpPr>
          <p:cNvPr id="5" name="Rectangle 4"/>
          <p:cNvSpPr/>
          <p:nvPr/>
        </p:nvSpPr>
        <p:spPr>
          <a:xfrm>
            <a:off x="228600" y="2286000"/>
            <a:ext cx="11582400" cy="3046988"/>
          </a:xfrm>
          <a:prstGeom prst="rect">
            <a:avLst/>
          </a:prstGeom>
        </p:spPr>
        <p:txBody>
          <a:bodyPr wrap="square">
            <a:spAutoFit/>
          </a:bodyPr>
          <a:lstStyle/>
          <a:p>
            <a:r>
              <a:rPr lang="en-US" dirty="0"/>
              <a:t>EIR Accessibility Procurement Information and forms:</a:t>
            </a:r>
          </a:p>
          <a:p>
            <a:r>
              <a:rPr lang="en-US" dirty="0">
                <a:hlinkClick r:id="rId2"/>
              </a:rPr>
              <a:t>http://dir.texas.gov/View-Resources/Pages/Content.aspx?id=39#Procurement</a:t>
            </a:r>
            <a:endParaRPr lang="en-US" dirty="0"/>
          </a:p>
          <a:p>
            <a:endParaRPr lang="en-US" dirty="0"/>
          </a:p>
          <a:p>
            <a:r>
              <a:rPr lang="en-US" dirty="0"/>
              <a:t>Vendor Accessibility Information Request</a:t>
            </a:r>
          </a:p>
          <a:p>
            <a:r>
              <a:rPr lang="en-US" dirty="0">
                <a:hlinkClick r:id="rId3"/>
              </a:rPr>
              <a:t>http://dir.texas.gov/View-Resources/Pages/Content.aspx?id=48</a:t>
            </a:r>
            <a:endParaRPr lang="en-US" dirty="0"/>
          </a:p>
          <a:p>
            <a:endParaRPr lang="en-US" dirty="0"/>
          </a:p>
          <a:p>
            <a:pPr algn="r"/>
            <a:endParaRPr lang="en-US" dirty="0">
              <a:hlinkClick r:id="rId4"/>
            </a:endParaRPr>
          </a:p>
          <a:p>
            <a:pPr algn="r"/>
            <a:r>
              <a:rPr lang="en-US" dirty="0">
                <a:hlinkClick r:id="rId4"/>
              </a:rPr>
              <a:t>jeff.kline@dir.texas.gov</a:t>
            </a:r>
            <a:endParaRPr lang="en-US" dirty="0"/>
          </a:p>
        </p:txBody>
      </p:sp>
    </p:spTree>
    <p:extLst>
      <p:ext uri="{BB962C8B-B14F-4D97-AF65-F5344CB8AC3E}">
        <p14:creationId xmlns:p14="http://schemas.microsoft.com/office/powerpoint/2010/main" val="4243907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lide Number Placeholder 17"/>
          <p:cNvSpPr>
            <a:spLocks noGrp="1"/>
          </p:cNvSpPr>
          <p:nvPr>
            <p:ph type="sldNum" sz="quarter" idx="4294967295"/>
          </p:nvPr>
        </p:nvSpPr>
        <p:spPr>
          <a:xfrm>
            <a:off x="11734800" y="6492875"/>
            <a:ext cx="457200" cy="365125"/>
          </a:xfrm>
          <a:prstGeom prst="rect">
            <a:avLst/>
          </a:prstGeom>
        </p:spPr>
        <p:txBody>
          <a:bodyPr/>
          <a:lstStyle>
            <a:lvl1pPr>
              <a:defRPr>
                <a:solidFill>
                  <a:schemeClr val="tx1"/>
                </a:solidFill>
                <a:latin typeface="Arial" charset="0"/>
                <a:ea typeface="ＭＳ Ｐゴシック" pitchFamily="-111" charset="-128"/>
              </a:defRPr>
            </a:lvl1pPr>
            <a:lvl2pPr marL="742960" indent="-285753">
              <a:defRPr>
                <a:solidFill>
                  <a:schemeClr val="tx1"/>
                </a:solidFill>
                <a:latin typeface="Arial" charset="0"/>
                <a:ea typeface="ＭＳ Ｐゴシック" pitchFamily="-111" charset="-128"/>
              </a:defRPr>
            </a:lvl2pPr>
            <a:lvl3pPr marL="1143014" indent="-228603">
              <a:defRPr>
                <a:solidFill>
                  <a:schemeClr val="tx1"/>
                </a:solidFill>
                <a:latin typeface="Arial" charset="0"/>
                <a:ea typeface="ＭＳ Ｐゴシック" pitchFamily="-111" charset="-128"/>
              </a:defRPr>
            </a:lvl3pPr>
            <a:lvl4pPr marL="1600220" indent="-228603">
              <a:defRPr>
                <a:solidFill>
                  <a:schemeClr val="tx1"/>
                </a:solidFill>
                <a:latin typeface="Arial" charset="0"/>
                <a:ea typeface="ＭＳ Ｐゴシック" pitchFamily="-111" charset="-128"/>
              </a:defRPr>
            </a:lvl4pPr>
            <a:lvl5pPr marL="2057426" indent="-228603">
              <a:defRPr>
                <a:solidFill>
                  <a:schemeClr val="tx1"/>
                </a:solidFill>
                <a:latin typeface="Arial" charset="0"/>
                <a:ea typeface="ＭＳ Ｐゴシック" pitchFamily="-111" charset="-128"/>
              </a:defRPr>
            </a:lvl5pPr>
            <a:lvl6pPr marL="2514632" indent="-228603" eaLnBrk="0" fontAlgn="base" hangingPunct="0">
              <a:spcBef>
                <a:spcPct val="0"/>
              </a:spcBef>
              <a:spcAft>
                <a:spcPct val="0"/>
              </a:spcAft>
              <a:defRPr>
                <a:solidFill>
                  <a:schemeClr val="tx1"/>
                </a:solidFill>
                <a:latin typeface="Arial" charset="0"/>
                <a:ea typeface="ＭＳ Ｐゴシック" pitchFamily="-111" charset="-128"/>
              </a:defRPr>
            </a:lvl6pPr>
            <a:lvl7pPr marL="2971837" indent="-228603" eaLnBrk="0" fontAlgn="base" hangingPunct="0">
              <a:spcBef>
                <a:spcPct val="0"/>
              </a:spcBef>
              <a:spcAft>
                <a:spcPct val="0"/>
              </a:spcAft>
              <a:defRPr>
                <a:solidFill>
                  <a:schemeClr val="tx1"/>
                </a:solidFill>
                <a:latin typeface="Arial" charset="0"/>
                <a:ea typeface="ＭＳ Ｐゴシック" pitchFamily="-111" charset="-128"/>
              </a:defRPr>
            </a:lvl7pPr>
            <a:lvl8pPr marL="3429043" indent="-228603" eaLnBrk="0" fontAlgn="base" hangingPunct="0">
              <a:spcBef>
                <a:spcPct val="0"/>
              </a:spcBef>
              <a:spcAft>
                <a:spcPct val="0"/>
              </a:spcAft>
              <a:defRPr>
                <a:solidFill>
                  <a:schemeClr val="tx1"/>
                </a:solidFill>
                <a:latin typeface="Arial" charset="0"/>
                <a:ea typeface="ＭＳ Ｐゴシック" pitchFamily="-111" charset="-128"/>
              </a:defRPr>
            </a:lvl8pPr>
            <a:lvl9pPr marL="3886248" indent="-228603" eaLnBrk="0" fontAlgn="base" hangingPunct="0">
              <a:spcBef>
                <a:spcPct val="0"/>
              </a:spcBef>
              <a:spcAft>
                <a:spcPct val="0"/>
              </a:spcAft>
              <a:defRPr>
                <a:solidFill>
                  <a:schemeClr val="tx1"/>
                </a:solidFill>
                <a:latin typeface="Arial" charset="0"/>
                <a:ea typeface="ＭＳ Ｐゴシック" pitchFamily="-111" charset="-128"/>
              </a:defRPr>
            </a:lvl9pPr>
          </a:lstStyle>
          <a:p>
            <a:r>
              <a:rPr lang="en-US" dirty="0" smtClean="0"/>
              <a:t>4</a:t>
            </a:r>
          </a:p>
        </p:txBody>
      </p:sp>
      <p:sp>
        <p:nvSpPr>
          <p:cNvPr id="1028" name="Rectangle 11"/>
          <p:cNvSpPr>
            <a:spLocks noGrp="1" noChangeArrowheads="1"/>
          </p:cNvSpPr>
          <p:nvPr>
            <p:ph type="title"/>
          </p:nvPr>
        </p:nvSpPr>
        <p:spPr>
          <a:xfrm>
            <a:off x="228600" y="359230"/>
            <a:ext cx="10658475" cy="414338"/>
          </a:xfrm>
        </p:spPr>
        <p:txBody>
          <a:bodyPr vert="horz" lIns="91440" tIns="45720" rIns="91440" bIns="45720" rtlCol="0" anchor="ctr">
            <a:noAutofit/>
          </a:bodyPr>
          <a:lstStyle/>
          <a:p>
            <a:r>
              <a:rPr lang="en-US" sz="2400" dirty="0">
                <a:latin typeface="Arial" panose="020B0604020202020204" pitchFamily="34" charset="0"/>
                <a:cs typeface="Arial" panose="020B0604020202020204" pitchFamily="34" charset="0"/>
              </a:rPr>
              <a:t>Understanding Disabilities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7" name="Rectangle 6" descr="null background"/>
          <p:cNvSpPr/>
          <p:nvPr/>
        </p:nvSpPr>
        <p:spPr>
          <a:xfrm>
            <a:off x="381000" y="990600"/>
            <a:ext cx="11277600" cy="5638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11"/>
          <p:cNvSpPr txBox="1">
            <a:spLocks noChangeArrowheads="1"/>
          </p:cNvSpPr>
          <p:nvPr/>
        </p:nvSpPr>
        <p:spPr bwMode="auto">
          <a:xfrm>
            <a:off x="1004133" y="1356074"/>
            <a:ext cx="2928025"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buClrTx/>
              <a:buSzPct val="174000"/>
              <a:defRPr/>
            </a:pPr>
            <a:r>
              <a:rPr lang="en-US" sz="1300" dirty="0">
                <a:solidFill>
                  <a:schemeClr val="tx1"/>
                </a:solidFill>
                <a:latin typeface="Arial" panose="020B0604020202020204" pitchFamily="34" charset="0"/>
                <a:ea typeface="ＭＳ Ｐゴシック" charset="-128"/>
                <a:cs typeface="Arial" panose="020B0604020202020204" pitchFamily="34" charset="0"/>
              </a:rPr>
              <a:t>Blind users access software applications and the Web using a screen reader and the keyboard.</a:t>
            </a:r>
          </a:p>
        </p:txBody>
      </p:sp>
      <p:grpSp>
        <p:nvGrpSpPr>
          <p:cNvPr id="2" name="Group 1" descr="Screen Reader Use Example"/>
          <p:cNvGrpSpPr/>
          <p:nvPr/>
        </p:nvGrpSpPr>
        <p:grpSpPr>
          <a:xfrm>
            <a:off x="990600" y="2049785"/>
            <a:ext cx="2941061" cy="1882210"/>
            <a:chOff x="110870" y="2141511"/>
            <a:chExt cx="2941061" cy="1882210"/>
          </a:xfrm>
        </p:grpSpPr>
        <p:graphicFrame>
          <p:nvGraphicFramePr>
            <p:cNvPr id="4" name="Object 3" descr="Screen shot of a Web tool that provides system information."/>
            <p:cNvGraphicFramePr>
              <a:graphicFrameLocks noChangeAspect="1"/>
            </p:cNvGraphicFramePr>
            <p:nvPr>
              <p:extLst/>
            </p:nvPr>
          </p:nvGraphicFramePr>
          <p:xfrm>
            <a:off x="110870" y="2141511"/>
            <a:ext cx="2941061" cy="989918"/>
          </p:xfrm>
          <a:graphic>
            <a:graphicData uri="http://schemas.openxmlformats.org/presentationml/2006/ole">
              <mc:AlternateContent xmlns:mc="http://schemas.openxmlformats.org/markup-compatibility/2006">
                <mc:Choice xmlns:v="urn:schemas-microsoft-com:vml" Requires="v">
                  <p:oleObj spid="_x0000_s1144" name="Image" r:id="rId4" imgW="7568254" imgH="2006349" progId="PhotoshopElements.Image.2">
                    <p:embed/>
                  </p:oleObj>
                </mc:Choice>
                <mc:Fallback>
                  <p:oleObj name="Image" r:id="rId4" imgW="7568254" imgH="2006349" progId="PhotoshopElements.Image.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70" y="2141511"/>
                          <a:ext cx="2941061" cy="989918"/>
                        </a:xfrm>
                        <a:prstGeom prst="rect">
                          <a:avLst/>
                        </a:prstGeom>
                        <a:noFill/>
                        <a:ln>
                          <a:noFill/>
                        </a:ln>
                        <a:effectLst/>
                      </p:spPr>
                    </p:pic>
                  </p:oleObj>
                </mc:Fallback>
              </mc:AlternateContent>
            </a:graphicData>
          </a:graphic>
        </p:graphicFrame>
        <p:sp>
          <p:nvSpPr>
            <p:cNvPr id="1029" name="AutoShape 13"/>
            <p:cNvSpPr>
              <a:spLocks noChangeAspect="1" noChangeArrowheads="1"/>
            </p:cNvSpPr>
            <p:nvPr/>
          </p:nvSpPr>
          <p:spPr bwMode="auto">
            <a:xfrm rot="10800000">
              <a:off x="227244" y="3344361"/>
              <a:ext cx="2324937" cy="679360"/>
            </a:xfrm>
            <a:prstGeom prst="wedgeRoundRectCallout">
              <a:avLst>
                <a:gd name="adj1" fmla="val 33138"/>
                <a:gd name="adj2" fmla="val 118904"/>
                <a:gd name="adj3" fmla="val 16667"/>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rot="10800000" anchor="ctr"/>
            <a:lstStyle/>
            <a:p>
              <a:pPr defTabSz="433393">
                <a:buClr>
                  <a:srgbClr val="808080"/>
                </a:buClr>
                <a:buSzPct val="90000"/>
              </a:pPr>
              <a:r>
                <a:rPr lang="en-US" sz="700" b="1" i="1" dirty="0">
                  <a:latin typeface="Arial" panose="020B0604020202020204" pitchFamily="34" charset="0"/>
                  <a:cs typeface="Arial" panose="020B0604020202020204" pitchFamily="34" charset="0"/>
                </a:rPr>
                <a:t>“Machine type. Edit.</a:t>
              </a:r>
            </a:p>
            <a:p>
              <a:pPr defTabSz="433393">
                <a:buClr>
                  <a:srgbClr val="808080"/>
                </a:buClr>
                <a:buSzPct val="90000"/>
              </a:pPr>
              <a:r>
                <a:rPr lang="en-US" sz="700" b="1" i="1" dirty="0">
                  <a:latin typeface="Arial" panose="020B0604020202020204" pitchFamily="34" charset="0"/>
                  <a:cs typeface="Arial" panose="020B0604020202020204" pitchFamily="34" charset="0"/>
                </a:rPr>
                <a:t>Model slash version. Edit.</a:t>
              </a:r>
            </a:p>
            <a:p>
              <a:pPr defTabSz="433393">
                <a:buClr>
                  <a:srgbClr val="808080"/>
                </a:buClr>
                <a:buSzPct val="90000"/>
              </a:pPr>
              <a:r>
                <a:rPr lang="en-US" sz="700" b="1" i="1" dirty="0">
                  <a:latin typeface="Arial" panose="020B0604020202020204" pitchFamily="34" charset="0"/>
                  <a:cs typeface="Arial" panose="020B0604020202020204" pitchFamily="34" charset="0"/>
                </a:rPr>
                <a:t>Help to select multiple options. Link.</a:t>
              </a:r>
            </a:p>
            <a:p>
              <a:pPr defTabSz="433393">
                <a:buClr>
                  <a:srgbClr val="808080"/>
                </a:buClr>
                <a:buSzPct val="90000"/>
              </a:pPr>
              <a:r>
                <a:rPr lang="en-US" sz="700" b="1" i="1" dirty="0">
                  <a:latin typeface="Arial" panose="020B0604020202020204" pitchFamily="34" charset="0"/>
                  <a:cs typeface="Arial" panose="020B0604020202020204" pitchFamily="34" charset="0"/>
                </a:rPr>
                <a:t>Operating system slash platform. Listbox.  Not selected AIX. 1 of 30.”</a:t>
              </a:r>
            </a:p>
          </p:txBody>
        </p:sp>
      </p:grpSp>
      <p:sp>
        <p:nvSpPr>
          <p:cNvPr id="21" name="Rectangle 8"/>
          <p:cNvSpPr>
            <a:spLocks noChangeArrowheads="1"/>
          </p:cNvSpPr>
          <p:nvPr/>
        </p:nvSpPr>
        <p:spPr bwMode="auto">
          <a:xfrm>
            <a:off x="1004133" y="4556474"/>
            <a:ext cx="28425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anose="020B0604020202020204" pitchFamily="34" charset="0"/>
              </a:rPr>
              <a:t>Color-blind users need more than color differences.</a:t>
            </a:r>
          </a:p>
        </p:txBody>
      </p:sp>
      <p:pic>
        <p:nvPicPr>
          <p:cNvPr id="22" name="Picture 14" descr="Example of use of more than color to delineat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6731" y="5055997"/>
            <a:ext cx="2461928" cy="123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ChangeArrowheads="1"/>
          </p:cNvSpPr>
          <p:nvPr/>
        </p:nvSpPr>
        <p:spPr bwMode="auto">
          <a:xfrm>
            <a:off x="4755867" y="1219200"/>
            <a:ext cx="256881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300" b="1" dirty="0">
                <a:latin typeface="Arial" panose="020B0604020202020204" pitchFamily="34" charset="0"/>
                <a:cs typeface="Arial" pitchFamily="34" charset="0"/>
              </a:rPr>
              <a:t>Low vision users need sizable fonts and contrast settings.</a:t>
            </a:r>
          </a:p>
        </p:txBody>
      </p:sp>
      <p:grpSp>
        <p:nvGrpSpPr>
          <p:cNvPr id="5" name="Group 4" descr="examples of size and contrast for low vison"/>
          <p:cNvGrpSpPr/>
          <p:nvPr/>
        </p:nvGrpSpPr>
        <p:grpSpPr>
          <a:xfrm>
            <a:off x="4884009" y="1712058"/>
            <a:ext cx="2491618" cy="1492582"/>
            <a:chOff x="466725" y="2249487"/>
            <a:chExt cx="9351964" cy="3488109"/>
          </a:xfrm>
        </p:grpSpPr>
        <p:sp>
          <p:nvSpPr>
            <p:cNvPr id="12" name="Text Box 6" descr="Text showing the words &quot;font size&quot; at different sizes of font."/>
            <p:cNvSpPr txBox="1">
              <a:spLocks noChangeArrowheads="1"/>
            </p:cNvSpPr>
            <p:nvPr/>
          </p:nvSpPr>
          <p:spPr bwMode="auto">
            <a:xfrm>
              <a:off x="466725" y="2560253"/>
              <a:ext cx="2327274" cy="317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nchor="ctr">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spcAft>
                  <a:spcPct val="15000"/>
                </a:spcAft>
              </a:pPr>
              <a:r>
                <a:rPr lang="en-US" sz="700" dirty="0">
                  <a:solidFill>
                    <a:srgbClr val="000000"/>
                  </a:solidFill>
                  <a:latin typeface="Arial" panose="020B0604020202020204" pitchFamily="34" charset="0"/>
                  <a:cs typeface="Arial" panose="020B0604020202020204" pitchFamily="34" charset="0"/>
                </a:rPr>
                <a:t>Font </a:t>
              </a:r>
              <a:r>
                <a:rPr lang="en-US" sz="800" dirty="0">
                  <a:solidFill>
                    <a:srgbClr val="000000"/>
                  </a:solidFill>
                  <a:latin typeface="Arial" panose="020B0604020202020204" pitchFamily="34" charset="0"/>
                  <a:cs typeface="Arial" panose="020B0604020202020204" pitchFamily="34" charset="0"/>
                </a:rPr>
                <a:t>size </a:t>
              </a:r>
              <a:endParaRPr lang="en-US" sz="7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000" dirty="0">
                  <a:solidFill>
                    <a:srgbClr val="000000"/>
                  </a:solidFill>
                  <a:latin typeface="Arial" panose="020B0604020202020204" pitchFamily="34" charset="0"/>
                  <a:cs typeface="Arial" panose="020B0604020202020204" pitchFamily="34" charset="0"/>
                </a:rPr>
                <a:t>Larger font size </a:t>
              </a: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endParaRPr lang="en-US" sz="500" dirty="0">
                <a:solidFill>
                  <a:srgbClr val="000000"/>
                </a:solidFill>
                <a:latin typeface="Arial" panose="020B0604020202020204" pitchFamily="34" charset="0"/>
                <a:cs typeface="Arial" panose="020B0604020202020204" pitchFamily="34" charset="0"/>
              </a:endParaRPr>
            </a:p>
            <a:p>
              <a:pPr>
                <a:spcAft>
                  <a:spcPct val="15000"/>
                </a:spcAft>
              </a:pPr>
              <a:r>
                <a:rPr lang="en-US" sz="1100" dirty="0">
                  <a:solidFill>
                    <a:srgbClr val="000000"/>
                  </a:solidFill>
                  <a:latin typeface="Arial" panose="020B0604020202020204" pitchFamily="34" charset="0"/>
                  <a:cs typeface="Arial" panose="020B0604020202020204" pitchFamily="34" charset="0"/>
                </a:rPr>
                <a:t>Even larger </a:t>
              </a:r>
            </a:p>
            <a:p>
              <a:pPr>
                <a:spcAft>
                  <a:spcPct val="15000"/>
                </a:spcAft>
              </a:pPr>
              <a:r>
                <a:rPr lang="en-US" sz="1100" dirty="0">
                  <a:solidFill>
                    <a:srgbClr val="000000"/>
                  </a:solidFill>
                  <a:latin typeface="Arial" panose="020B0604020202020204" pitchFamily="34" charset="0"/>
                  <a:cs typeface="Arial" panose="020B0604020202020204" pitchFamily="34" charset="0"/>
                </a:rPr>
                <a:t>font size</a:t>
              </a:r>
            </a:p>
          </p:txBody>
        </p:sp>
        <p:grpSp>
          <p:nvGrpSpPr>
            <p:cNvPr id="13" name="Group 7" descr="Image showing poor contrast between text and background."/>
            <p:cNvGrpSpPr>
              <a:grpSpLocks/>
            </p:cNvGrpSpPr>
            <p:nvPr/>
          </p:nvGrpSpPr>
          <p:grpSpPr bwMode="auto">
            <a:xfrm>
              <a:off x="4527550" y="2249487"/>
              <a:ext cx="5291139" cy="985838"/>
              <a:chOff x="3012" y="1241"/>
              <a:chExt cx="3333" cy="621"/>
            </a:xfrm>
          </p:grpSpPr>
          <p:sp>
            <p:nvSpPr>
              <p:cNvPr id="14" name="Rectangle 8"/>
              <p:cNvSpPr>
                <a:spLocks noChangeArrowheads="1"/>
              </p:cNvSpPr>
              <p:nvPr/>
            </p:nvSpPr>
            <p:spPr bwMode="auto">
              <a:xfrm>
                <a:off x="3012" y="1312"/>
                <a:ext cx="1589" cy="493"/>
              </a:xfrm>
              <a:prstGeom prst="rect">
                <a:avLst/>
              </a:prstGeom>
              <a:solidFill>
                <a:srgbClr val="0000FF"/>
              </a:solidFill>
              <a:ln w="25400">
                <a:solidFill>
                  <a:srgbClr val="000000"/>
                </a:solidFill>
                <a:miter lim="800000"/>
                <a:headEnd/>
                <a:tailEnd/>
              </a:ln>
            </p:spPr>
            <p:txBody>
              <a:bodyPr lIns="0" tIns="0" rIns="0" bIns="0" anchor="ctr"/>
              <a:lstStyle/>
              <a:p>
                <a:pPr algn="ctr" defTabSz="822335">
                  <a:spcAft>
                    <a:spcPct val="15000"/>
                  </a:spcAft>
                </a:pPr>
                <a:r>
                  <a:rPr lang="en-US" sz="700" dirty="0">
                    <a:solidFill>
                      <a:schemeClr val="accent1"/>
                    </a:solidFill>
                    <a:latin typeface="Arial" panose="020B0604020202020204" pitchFamily="34" charset="0"/>
                    <a:cs typeface="Arial" panose="020B0604020202020204" pitchFamily="34" charset="0"/>
                  </a:rPr>
                  <a:t>Contrast</a:t>
                </a:r>
              </a:p>
            </p:txBody>
          </p:sp>
          <p:sp>
            <p:nvSpPr>
              <p:cNvPr id="15" name="Text Box 9"/>
              <p:cNvSpPr txBox="1">
                <a:spLocks noChangeArrowheads="1"/>
              </p:cNvSpPr>
              <p:nvPr/>
            </p:nvSpPr>
            <p:spPr bwMode="auto">
              <a:xfrm>
                <a:off x="4637" y="1241"/>
                <a:ext cx="170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100" b="1" dirty="0">
                    <a:solidFill>
                      <a:srgbClr val="FF0000"/>
                    </a:solidFill>
                    <a:latin typeface="Arial" panose="020B0604020202020204" pitchFamily="34" charset="0"/>
                    <a:cs typeface="Arial" panose="020B0604020202020204" pitchFamily="34" charset="0"/>
                  </a:rPr>
                  <a:t>Poor </a:t>
                </a:r>
              </a:p>
              <a:p>
                <a:pPr algn="ctr"/>
                <a:r>
                  <a:rPr lang="en-US" sz="1100" b="1" dirty="0">
                    <a:solidFill>
                      <a:srgbClr val="FF0000"/>
                    </a:solidFill>
                    <a:latin typeface="Arial" panose="020B0604020202020204" pitchFamily="34" charset="0"/>
                    <a:cs typeface="Arial" panose="020B0604020202020204" pitchFamily="34" charset="0"/>
                  </a:rPr>
                  <a:t>contrast</a:t>
                </a:r>
              </a:p>
            </p:txBody>
          </p:sp>
        </p:grpSp>
        <p:grpSp>
          <p:nvGrpSpPr>
            <p:cNvPr id="16" name="Group 10" descr="Image showing good contrast between text and background."/>
            <p:cNvGrpSpPr>
              <a:grpSpLocks/>
            </p:cNvGrpSpPr>
            <p:nvPr/>
          </p:nvGrpSpPr>
          <p:grpSpPr bwMode="auto">
            <a:xfrm>
              <a:off x="4552950" y="3235329"/>
              <a:ext cx="5072063" cy="949326"/>
              <a:chOff x="3028" y="2434"/>
              <a:chExt cx="3195" cy="598"/>
            </a:xfrm>
          </p:grpSpPr>
          <p:sp>
            <p:nvSpPr>
              <p:cNvPr id="17" name="Rectangle 11"/>
              <p:cNvSpPr>
                <a:spLocks noChangeArrowheads="1"/>
              </p:cNvSpPr>
              <p:nvPr/>
            </p:nvSpPr>
            <p:spPr bwMode="auto">
              <a:xfrm>
                <a:off x="3028" y="2508"/>
                <a:ext cx="1588" cy="492"/>
              </a:xfrm>
              <a:prstGeom prst="rect">
                <a:avLst/>
              </a:prstGeom>
              <a:solidFill>
                <a:srgbClr val="000000"/>
              </a:solidFill>
              <a:ln w="25400">
                <a:solidFill>
                  <a:srgbClr val="000000"/>
                </a:solidFill>
                <a:miter lim="800000"/>
                <a:headEnd/>
                <a:tailEnd/>
              </a:ln>
            </p:spPr>
            <p:txBody>
              <a:bodyPr lIns="0" tIns="0" rIns="0" bIns="0" anchor="ctr"/>
              <a:lstStyle/>
              <a:p>
                <a:pPr algn="ctr" defTabSz="822335">
                  <a:spcAft>
                    <a:spcPct val="15000"/>
                  </a:spcAft>
                </a:pPr>
                <a:r>
                  <a:rPr lang="en-US" sz="700" b="1" dirty="0">
                    <a:solidFill>
                      <a:srgbClr val="FFFF00"/>
                    </a:solidFill>
                    <a:latin typeface="Arial" panose="020B0604020202020204" pitchFamily="34" charset="0"/>
                    <a:cs typeface="Arial" panose="020B0604020202020204" pitchFamily="34" charset="0"/>
                  </a:rPr>
                  <a:t>Contrast</a:t>
                </a:r>
              </a:p>
            </p:txBody>
          </p:sp>
          <p:sp>
            <p:nvSpPr>
              <p:cNvPr id="18" name="Text Box 12"/>
              <p:cNvSpPr txBox="1">
                <a:spLocks noChangeArrowheads="1"/>
              </p:cNvSpPr>
              <p:nvPr/>
            </p:nvSpPr>
            <p:spPr bwMode="auto">
              <a:xfrm>
                <a:off x="4572" y="2434"/>
                <a:ext cx="1651" cy="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84" tIns="41142" rIns="82284" bIns="41142">
                <a:spAutoFit/>
              </a:bodyPr>
              <a:lstStyle>
                <a:lvl1pPr defTabSz="822325">
                  <a:defRPr>
                    <a:solidFill>
                      <a:schemeClr val="tx1"/>
                    </a:solidFill>
                    <a:latin typeface="Arial" charset="0"/>
                    <a:ea typeface="ＭＳ Ｐゴシック" charset="-128"/>
                  </a:defRPr>
                </a:lvl1pPr>
                <a:lvl2pPr marL="742950" indent="-285750" defTabSz="822325">
                  <a:defRPr>
                    <a:solidFill>
                      <a:schemeClr val="tx1"/>
                    </a:solidFill>
                    <a:latin typeface="Arial" charset="0"/>
                    <a:ea typeface="ＭＳ Ｐゴシック" charset="-128"/>
                  </a:defRPr>
                </a:lvl2pPr>
                <a:lvl3pPr marL="1143000" indent="-228600" defTabSz="822325">
                  <a:defRPr>
                    <a:solidFill>
                      <a:schemeClr val="tx1"/>
                    </a:solidFill>
                    <a:latin typeface="Arial" charset="0"/>
                    <a:ea typeface="ＭＳ Ｐゴシック" charset="-128"/>
                  </a:defRPr>
                </a:lvl3pPr>
                <a:lvl4pPr marL="1600200" indent="-228600" defTabSz="822325">
                  <a:defRPr>
                    <a:solidFill>
                      <a:schemeClr val="tx1"/>
                    </a:solidFill>
                    <a:latin typeface="Arial" charset="0"/>
                    <a:ea typeface="ＭＳ Ｐゴシック" charset="-128"/>
                  </a:defRPr>
                </a:lvl4pPr>
                <a:lvl5pPr marL="2057400" indent="-228600" defTabSz="822325">
                  <a:defRPr>
                    <a:solidFill>
                      <a:schemeClr val="tx1"/>
                    </a:solidFill>
                    <a:latin typeface="Arial" charset="0"/>
                    <a:ea typeface="ＭＳ Ｐゴシック" charset="-128"/>
                  </a:defRPr>
                </a:lvl5pPr>
                <a:lvl6pPr marL="2514600" indent="-228600" defTabSz="822325" eaLnBrk="0" fontAlgn="base" hangingPunct="0">
                  <a:spcBef>
                    <a:spcPct val="0"/>
                  </a:spcBef>
                  <a:spcAft>
                    <a:spcPct val="0"/>
                  </a:spcAft>
                  <a:defRPr>
                    <a:solidFill>
                      <a:schemeClr val="tx1"/>
                    </a:solidFill>
                    <a:latin typeface="Arial" charset="0"/>
                    <a:ea typeface="ＭＳ Ｐゴシック" charset="-128"/>
                  </a:defRPr>
                </a:lvl6pPr>
                <a:lvl7pPr marL="2971800" indent="-228600" defTabSz="822325" eaLnBrk="0" fontAlgn="base" hangingPunct="0">
                  <a:spcBef>
                    <a:spcPct val="0"/>
                  </a:spcBef>
                  <a:spcAft>
                    <a:spcPct val="0"/>
                  </a:spcAft>
                  <a:defRPr>
                    <a:solidFill>
                      <a:schemeClr val="tx1"/>
                    </a:solidFill>
                    <a:latin typeface="Arial" charset="0"/>
                    <a:ea typeface="ＭＳ Ｐゴシック" charset="-128"/>
                  </a:defRPr>
                </a:lvl7pPr>
                <a:lvl8pPr marL="3429000" indent="-228600" defTabSz="822325" eaLnBrk="0" fontAlgn="base" hangingPunct="0">
                  <a:spcBef>
                    <a:spcPct val="0"/>
                  </a:spcBef>
                  <a:spcAft>
                    <a:spcPct val="0"/>
                  </a:spcAft>
                  <a:defRPr>
                    <a:solidFill>
                      <a:schemeClr val="tx1"/>
                    </a:solidFill>
                    <a:latin typeface="Arial" charset="0"/>
                    <a:ea typeface="ＭＳ Ｐゴシック" charset="-128"/>
                  </a:defRPr>
                </a:lvl8pPr>
                <a:lvl9pPr marL="3886200" indent="-228600" defTabSz="822325" eaLnBrk="0" fontAlgn="base" hangingPunct="0">
                  <a:spcBef>
                    <a:spcPct val="0"/>
                  </a:spcBef>
                  <a:spcAft>
                    <a:spcPct val="0"/>
                  </a:spcAft>
                  <a:defRPr>
                    <a:solidFill>
                      <a:schemeClr val="tx1"/>
                    </a:solidFill>
                    <a:latin typeface="Arial" charset="0"/>
                    <a:ea typeface="ＭＳ Ｐゴシック" charset="-128"/>
                  </a:defRPr>
                </a:lvl9pPr>
              </a:lstStyle>
              <a:p>
                <a:pPr algn="ctr"/>
                <a:r>
                  <a:rPr lang="en-US" sz="1050" b="1" dirty="0">
                    <a:solidFill>
                      <a:srgbClr val="006600"/>
                    </a:solidFill>
                    <a:latin typeface="Arial" panose="020B0604020202020204" pitchFamily="34" charset="0"/>
                    <a:cs typeface="Arial" panose="020B0604020202020204" pitchFamily="34" charset="0"/>
                  </a:rPr>
                  <a:t>Good </a:t>
                </a:r>
              </a:p>
              <a:p>
                <a:pPr algn="ctr"/>
                <a:r>
                  <a:rPr lang="en-US" sz="1050" b="1" dirty="0">
                    <a:solidFill>
                      <a:srgbClr val="006600"/>
                    </a:solidFill>
                    <a:latin typeface="Arial" panose="020B0604020202020204" pitchFamily="34" charset="0"/>
                    <a:cs typeface="Arial" panose="020B0604020202020204" pitchFamily="34" charset="0"/>
                  </a:rPr>
                  <a:t>contrast</a:t>
                </a:r>
              </a:p>
            </p:txBody>
          </p:sp>
        </p:grpSp>
        <p:sp>
          <p:nvSpPr>
            <p:cNvPr id="19" name="Rectangle 13" descr="Image showing high  contrast between text and background and large font size."/>
            <p:cNvSpPr>
              <a:spLocks noChangeArrowheads="1"/>
            </p:cNvSpPr>
            <p:nvPr/>
          </p:nvSpPr>
          <p:spPr bwMode="auto">
            <a:xfrm>
              <a:off x="3479800" y="4392613"/>
              <a:ext cx="5283200" cy="1322387"/>
            </a:xfrm>
            <a:prstGeom prst="rect">
              <a:avLst/>
            </a:prstGeom>
            <a:solidFill>
              <a:srgbClr val="000000"/>
            </a:solidFill>
            <a:ln w="25400">
              <a:solidFill>
                <a:srgbClr val="000000"/>
              </a:solidFill>
              <a:miter lim="800000"/>
              <a:headEnd/>
              <a:tailEnd/>
            </a:ln>
          </p:spPr>
          <p:txBody>
            <a:bodyPr lIns="0" tIns="0" rIns="0" bIns="0" anchor="ctr"/>
            <a:lstStyle/>
            <a:p>
              <a:pPr algn="ctr" defTabSz="822335">
                <a:spcAft>
                  <a:spcPct val="15000"/>
                </a:spcAft>
              </a:pPr>
              <a:r>
                <a:rPr lang="en-US" sz="1100" dirty="0">
                  <a:solidFill>
                    <a:srgbClr val="FFFF00"/>
                  </a:solidFill>
                  <a:latin typeface="Arial" panose="020B0604020202020204" pitchFamily="34" charset="0"/>
                  <a:cs typeface="Arial" panose="020B0604020202020204" pitchFamily="34" charset="0"/>
                </a:rPr>
                <a:t>Font size &amp; contrast</a:t>
              </a:r>
            </a:p>
          </p:txBody>
        </p:sp>
      </p:grpSp>
      <p:sp>
        <p:nvSpPr>
          <p:cNvPr id="23" name="Rectangle 2"/>
          <p:cNvSpPr txBox="1">
            <a:spLocks noChangeArrowheads="1"/>
          </p:cNvSpPr>
          <p:nvPr/>
        </p:nvSpPr>
        <p:spPr bwMode="auto">
          <a:xfrm>
            <a:off x="4427204" y="3429001"/>
            <a:ext cx="3015575" cy="6572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r>
              <a:rPr lang="en-US" sz="1300" dirty="0">
                <a:solidFill>
                  <a:schemeClr val="tx2"/>
                </a:solidFill>
                <a:latin typeface="Arial" panose="020B0604020202020204" pitchFamily="34" charset="0"/>
                <a:ea typeface="ＭＳ Ｐゴシック" charset="-128"/>
                <a:cs typeface="Arial" panose="020B0604020202020204" pitchFamily="34" charset="0"/>
              </a:rPr>
              <a:t/>
            </a:r>
            <a:br>
              <a:rPr lang="en-US" sz="1300" dirty="0">
                <a:solidFill>
                  <a:schemeClr val="tx2"/>
                </a:solidFill>
                <a:latin typeface="Arial" panose="020B0604020202020204" pitchFamily="34" charset="0"/>
                <a:ea typeface="ＭＳ Ｐゴシック" charset="-128"/>
                <a:cs typeface="Arial" panose="020B0604020202020204" pitchFamily="34" charset="0"/>
              </a:rPr>
            </a:br>
            <a:endParaRPr lang="en-US" sz="1300" dirty="0">
              <a:solidFill>
                <a:schemeClr val="tx2"/>
              </a:solidFill>
              <a:latin typeface="Arial" panose="020B0604020202020204" pitchFamily="34" charset="0"/>
              <a:ea typeface="ＭＳ Ｐゴシック" charset="-128"/>
              <a:cs typeface="Arial" panose="020B0604020202020204" pitchFamily="34" charset="0"/>
            </a:endParaRPr>
          </a:p>
          <a:p>
            <a:pPr algn="ctr"/>
            <a:r>
              <a:rPr lang="en-US" sz="1300" dirty="0">
                <a:solidFill>
                  <a:schemeClr val="tx1"/>
                </a:solidFill>
                <a:latin typeface="Arial" panose="020B0604020202020204" pitchFamily="34" charset="0"/>
                <a:ea typeface="ＭＳ Ｐゴシック" charset="-128"/>
                <a:cs typeface="Arial" panose="020B0604020202020204" pitchFamily="34" charset="0"/>
              </a:rPr>
              <a:t>Deaf users need alternatives for audio content (</a:t>
            </a:r>
            <a:r>
              <a:rPr lang="en-US" sz="1300" dirty="0" smtClean="0">
                <a:solidFill>
                  <a:schemeClr val="tx1"/>
                </a:solidFill>
                <a:latin typeface="Arial" panose="020B0604020202020204" pitchFamily="34" charset="0"/>
                <a:ea typeface="ＭＳ Ｐゴシック" charset="-128"/>
                <a:cs typeface="Arial" panose="020B0604020202020204" pitchFamily="34" charset="0"/>
              </a:rPr>
              <a:t>captioning</a:t>
            </a:r>
            <a:r>
              <a:rPr lang="en-US" sz="1300" dirty="0">
                <a:solidFill>
                  <a:schemeClr val="tx1"/>
                </a:solidFill>
                <a:latin typeface="Arial" panose="020B0604020202020204" pitchFamily="34" charset="0"/>
                <a:ea typeface="ＭＳ Ｐゴシック" charset="-128"/>
                <a:cs typeface="Arial" panose="020B0604020202020204" pitchFamily="34" charset="0"/>
              </a:rPr>
              <a:t>); the hard of hearing need the ability to increase volume. </a:t>
            </a:r>
          </a:p>
        </p:txBody>
      </p:sp>
      <p:pic>
        <p:nvPicPr>
          <p:cNvPr id="24" name="Picture 3" descr="Screen shot of Windows Media Player.  There is a picture of Abraham Lincoln speaking.  The caption for his message says Four score and seven years ago."/>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tretch>
            <a:fillRect/>
          </a:stretch>
        </p:blipFill>
        <p:spPr>
          <a:xfrm>
            <a:off x="4419600" y="4267201"/>
            <a:ext cx="3276600" cy="2283097"/>
          </a:xfrm>
          <a:noFill/>
        </p:spPr>
      </p:pic>
      <p:pic>
        <p:nvPicPr>
          <p:cNvPr id="25" name="Picture 4" descr="Four score and seven years a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a:xfrm>
            <a:off x="6354466" y="5058982"/>
            <a:ext cx="1193594" cy="663042"/>
          </a:xfrm>
          <a:prstGeom prst="rect">
            <a:avLst/>
          </a:prstGeom>
          <a:noFill/>
        </p:spPr>
      </p:pic>
      <p:sp>
        <p:nvSpPr>
          <p:cNvPr id="26" name="Rectangle 2"/>
          <p:cNvSpPr txBox="1">
            <a:spLocks noChangeArrowheads="1"/>
          </p:cNvSpPr>
          <p:nvPr/>
        </p:nvSpPr>
        <p:spPr bwMode="auto">
          <a:xfrm>
            <a:off x="8159164" y="1558926"/>
            <a:ext cx="2966036" cy="4984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2800" b="1">
                <a:solidFill>
                  <a:srgbClr val="1111AD"/>
                </a:solidFill>
                <a:latin typeface="+mj-lt"/>
                <a:ea typeface="+mj-ea"/>
                <a:cs typeface="+mj-cs"/>
              </a:defRPr>
            </a:lvl1pPr>
            <a:lvl2pPr algn="l" rtl="0" fontAlgn="base">
              <a:lnSpc>
                <a:spcPct val="90000"/>
              </a:lnSpc>
              <a:spcBef>
                <a:spcPct val="0"/>
              </a:spcBef>
              <a:spcAft>
                <a:spcPct val="0"/>
              </a:spcAft>
              <a:defRPr sz="2800" b="1">
                <a:solidFill>
                  <a:srgbClr val="1111AD"/>
                </a:solidFill>
                <a:latin typeface="Arial" charset="0"/>
              </a:defRPr>
            </a:lvl2pPr>
            <a:lvl3pPr algn="l" rtl="0" fontAlgn="base">
              <a:lnSpc>
                <a:spcPct val="90000"/>
              </a:lnSpc>
              <a:spcBef>
                <a:spcPct val="0"/>
              </a:spcBef>
              <a:spcAft>
                <a:spcPct val="0"/>
              </a:spcAft>
              <a:defRPr sz="2800" b="1">
                <a:solidFill>
                  <a:srgbClr val="1111AD"/>
                </a:solidFill>
                <a:latin typeface="Arial" charset="0"/>
              </a:defRPr>
            </a:lvl3pPr>
            <a:lvl4pPr algn="l" rtl="0" fontAlgn="base">
              <a:lnSpc>
                <a:spcPct val="90000"/>
              </a:lnSpc>
              <a:spcBef>
                <a:spcPct val="0"/>
              </a:spcBef>
              <a:spcAft>
                <a:spcPct val="0"/>
              </a:spcAft>
              <a:defRPr sz="2800" b="1">
                <a:solidFill>
                  <a:srgbClr val="1111AD"/>
                </a:solidFill>
                <a:latin typeface="Arial" charset="0"/>
              </a:defRPr>
            </a:lvl4pPr>
            <a:lvl5pPr algn="l" rtl="0" fontAlgn="base">
              <a:lnSpc>
                <a:spcPct val="90000"/>
              </a:lnSpc>
              <a:spcBef>
                <a:spcPct val="0"/>
              </a:spcBef>
              <a:spcAft>
                <a:spcPct val="0"/>
              </a:spcAft>
              <a:defRPr sz="2800" b="1">
                <a:solidFill>
                  <a:srgbClr val="1111AD"/>
                </a:solidFill>
                <a:latin typeface="Arial" charset="0"/>
              </a:defRPr>
            </a:lvl5pPr>
            <a:lvl6pPr marL="457200" algn="l" rtl="0" fontAlgn="base">
              <a:lnSpc>
                <a:spcPct val="90000"/>
              </a:lnSpc>
              <a:spcBef>
                <a:spcPct val="0"/>
              </a:spcBef>
              <a:spcAft>
                <a:spcPct val="0"/>
              </a:spcAft>
              <a:defRPr sz="2800" b="1">
                <a:solidFill>
                  <a:srgbClr val="1111AD"/>
                </a:solidFill>
                <a:latin typeface="Arial" charset="0"/>
              </a:defRPr>
            </a:lvl6pPr>
            <a:lvl7pPr marL="914400" algn="l" rtl="0" fontAlgn="base">
              <a:lnSpc>
                <a:spcPct val="90000"/>
              </a:lnSpc>
              <a:spcBef>
                <a:spcPct val="0"/>
              </a:spcBef>
              <a:spcAft>
                <a:spcPct val="0"/>
              </a:spcAft>
              <a:defRPr sz="2800" b="1">
                <a:solidFill>
                  <a:srgbClr val="1111AD"/>
                </a:solidFill>
                <a:latin typeface="Arial" charset="0"/>
              </a:defRPr>
            </a:lvl7pPr>
            <a:lvl8pPr marL="1371600" algn="l" rtl="0" fontAlgn="base">
              <a:lnSpc>
                <a:spcPct val="90000"/>
              </a:lnSpc>
              <a:spcBef>
                <a:spcPct val="0"/>
              </a:spcBef>
              <a:spcAft>
                <a:spcPct val="0"/>
              </a:spcAft>
              <a:defRPr sz="2800" b="1">
                <a:solidFill>
                  <a:srgbClr val="1111AD"/>
                </a:solidFill>
                <a:latin typeface="Arial" charset="0"/>
              </a:defRPr>
            </a:lvl8pPr>
            <a:lvl9pPr marL="1828800" algn="l" rtl="0" fontAlgn="base">
              <a:lnSpc>
                <a:spcPct val="90000"/>
              </a:lnSpc>
              <a:spcBef>
                <a:spcPct val="0"/>
              </a:spcBef>
              <a:spcAft>
                <a:spcPct val="0"/>
              </a:spcAft>
              <a:defRPr sz="2800" b="1">
                <a:solidFill>
                  <a:srgbClr val="1111AD"/>
                </a:solidFill>
                <a:latin typeface="Arial" charset="0"/>
              </a:defRPr>
            </a:lvl9pPr>
          </a:lstStyle>
          <a:p>
            <a:pPr algn="ctr"/>
            <a:r>
              <a:rPr lang="en-US" sz="1300" dirty="0">
                <a:solidFill>
                  <a:schemeClr val="tx1"/>
                </a:solidFill>
                <a:latin typeface="Arial" panose="020B0604020202020204" pitchFamily="34" charset="0"/>
                <a:ea typeface="ＭＳ Ｐゴシック" charset="-128"/>
                <a:cs typeface="Arial" panose="020B0604020202020204" pitchFamily="34" charset="0"/>
              </a:rPr>
              <a:t>Users with limited use of arms and hands need keyboard accessibility features and alternative input methods.</a:t>
            </a:r>
          </a:p>
        </p:txBody>
      </p:sp>
      <p:graphicFrame>
        <p:nvGraphicFramePr>
          <p:cNvPr id="27" name="Group 117" descr="Alternate input device examples"/>
          <p:cNvGraphicFramePr>
            <a:graphicFrameLocks noGrp="1"/>
          </p:cNvGraphicFramePr>
          <p:nvPr>
            <p:extLst>
              <p:ext uri="{D42A27DB-BD31-4B8C-83A1-F6EECF244321}">
                <p14:modId xmlns:p14="http://schemas.microsoft.com/office/powerpoint/2010/main" val="1080212865"/>
              </p:ext>
            </p:extLst>
          </p:nvPr>
        </p:nvGraphicFramePr>
        <p:xfrm>
          <a:off x="8458200" y="4724400"/>
          <a:ext cx="2371185" cy="1497264"/>
        </p:xfrm>
        <a:graphic>
          <a:graphicData uri="http://schemas.openxmlformats.org/drawingml/2006/table">
            <a:tbl>
              <a:tblPr firstRow="1"/>
              <a:tblGrid>
                <a:gridCol w="698028"/>
                <a:gridCol w="1673157"/>
              </a:tblGrid>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ＭＳ Ｐゴシック" charset="-128"/>
                        </a:rPr>
                        <a:t>Key Types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1" i="0" u="none" strike="noStrike" cap="none" normalizeH="0" baseline="0" dirty="0" smtClean="0">
                          <a:ln>
                            <a:noFill/>
                          </a:ln>
                          <a:solidFill>
                            <a:schemeClr val="tx1"/>
                          </a:solidFill>
                          <a:effectLst/>
                          <a:latin typeface="Arial" charset="0"/>
                          <a:ea typeface="ＭＳ Ｐゴシック" charset="-128"/>
                        </a:rPr>
                        <a:t>OS Keyboard Accessibility Features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solidFill>
                  </a:tcPr>
                </a:tc>
              </a:tr>
              <a:tr h="2353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Mouse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Arrow keys control mouse pointer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Sticky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[Ctrl] then [F] activates [Ctrl-F] shortcut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19812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Slow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Ignore short keystrokes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r h="4541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Repeat Keys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Turn off keystroke repeat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Adjust delay before repeat begins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700" b="0" i="0" u="none" strike="noStrike" cap="none" normalizeH="0" baseline="0" dirty="0" smtClean="0">
                          <a:ln>
                            <a:noFill/>
                          </a:ln>
                          <a:solidFill>
                            <a:schemeClr val="tx1"/>
                          </a:solidFill>
                          <a:effectLst/>
                          <a:latin typeface="Arial" charset="0"/>
                          <a:ea typeface="ＭＳ Ｐゴシック" charset="-128"/>
                        </a:rPr>
                        <a:t>Adjust delay between repeats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alpha val="50000"/>
                      </a:schemeClr>
                    </a:solidFill>
                  </a:tcPr>
                </a:tc>
              </a:tr>
            </a:tbl>
          </a:graphicData>
        </a:graphic>
      </p:graphicFrame>
      <p:grpSp>
        <p:nvGrpSpPr>
          <p:cNvPr id="49" name="Group 48" descr="examples of alternate input hardware devices"/>
          <p:cNvGrpSpPr/>
          <p:nvPr/>
        </p:nvGrpSpPr>
        <p:grpSpPr>
          <a:xfrm>
            <a:off x="8402460" y="2184501"/>
            <a:ext cx="2486543" cy="2384496"/>
            <a:chOff x="6585692" y="2489301"/>
            <a:chExt cx="1901270" cy="2127933"/>
          </a:xfrm>
        </p:grpSpPr>
        <p:sp>
          <p:nvSpPr>
            <p:cNvPr id="28" name="Text Box 26" descr="Alternate input device examples"/>
            <p:cNvSpPr txBox="1">
              <a:spLocks noChangeArrowheads="1"/>
            </p:cNvSpPr>
            <p:nvPr/>
          </p:nvSpPr>
          <p:spPr bwMode="auto">
            <a:xfrm>
              <a:off x="6585692" y="2489301"/>
              <a:ext cx="1901270" cy="3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b="1" dirty="0">
                  <a:latin typeface="Arial" panose="020B0604020202020204" pitchFamily="34" charset="0"/>
                  <a:cs typeface="Arial" panose="020B0604020202020204" pitchFamily="34" charset="0"/>
                </a:rPr>
                <a:t>Alternative input hardware devices</a:t>
              </a:r>
            </a:p>
          </p:txBody>
        </p:sp>
        <p:pic>
          <p:nvPicPr>
            <p:cNvPr id="30" name="Picture 28" descr="joy stick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14964" y="2911371"/>
              <a:ext cx="725352" cy="5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9"/>
            <p:cNvSpPr txBox="1">
              <a:spLocks noChangeArrowheads="1"/>
            </p:cNvSpPr>
            <p:nvPr/>
          </p:nvSpPr>
          <p:spPr bwMode="auto">
            <a:xfrm>
              <a:off x="6747590" y="3502651"/>
              <a:ext cx="626575"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Joy Sticks</a:t>
              </a:r>
            </a:p>
          </p:txBody>
        </p:sp>
        <p:pic>
          <p:nvPicPr>
            <p:cNvPr id="33" name="Picture 31" descr="special keyboard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4054" y="2895700"/>
              <a:ext cx="574088" cy="5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2"/>
            <p:cNvSpPr txBox="1">
              <a:spLocks noChangeArrowheads="1"/>
            </p:cNvSpPr>
            <p:nvPr/>
          </p:nvSpPr>
          <p:spPr bwMode="auto">
            <a:xfrm>
              <a:off x="7749776" y="3501402"/>
              <a:ext cx="657218"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Keyboards</a:t>
              </a:r>
              <a:endParaRPr lang="en-US" sz="1400" dirty="0">
                <a:latin typeface="Arial" panose="020B0604020202020204" pitchFamily="34" charset="0"/>
                <a:cs typeface="Arial" panose="020B0604020202020204" pitchFamily="34" charset="0"/>
              </a:endParaRPr>
            </a:p>
          </p:txBody>
        </p:sp>
        <p:pic>
          <p:nvPicPr>
            <p:cNvPr id="36" name="Picture 34" descr="switche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54630" y="3747212"/>
              <a:ext cx="574088" cy="599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35"/>
            <p:cNvSpPr txBox="1">
              <a:spLocks noChangeArrowheads="1"/>
            </p:cNvSpPr>
            <p:nvPr/>
          </p:nvSpPr>
          <p:spPr bwMode="auto">
            <a:xfrm>
              <a:off x="6732589" y="4381218"/>
              <a:ext cx="573870"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Switches</a:t>
              </a:r>
            </a:p>
          </p:txBody>
        </p:sp>
        <p:pic>
          <p:nvPicPr>
            <p:cNvPr id="39" name="Picture 37" descr="mouth stick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6015" y="3749766"/>
              <a:ext cx="556007" cy="61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 Box 38"/>
            <p:cNvSpPr txBox="1">
              <a:spLocks noChangeArrowheads="1"/>
            </p:cNvSpPr>
            <p:nvPr/>
          </p:nvSpPr>
          <p:spPr bwMode="auto">
            <a:xfrm>
              <a:off x="7705497" y="4383772"/>
              <a:ext cx="757725" cy="2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3388">
                <a:defRPr>
                  <a:solidFill>
                    <a:schemeClr val="tx1"/>
                  </a:solidFill>
                  <a:latin typeface="Arial" charset="0"/>
                  <a:ea typeface="ＭＳ Ｐゴシック" charset="-128"/>
                </a:defRPr>
              </a:lvl1pPr>
              <a:lvl2pPr marL="742950" indent="-285750" defTabSz="433388">
                <a:defRPr>
                  <a:solidFill>
                    <a:schemeClr val="tx1"/>
                  </a:solidFill>
                  <a:latin typeface="Arial" charset="0"/>
                  <a:ea typeface="ＭＳ Ｐゴシック" charset="-128"/>
                </a:defRPr>
              </a:lvl2pPr>
              <a:lvl3pPr marL="1143000" indent="-228600" defTabSz="433388">
                <a:defRPr>
                  <a:solidFill>
                    <a:schemeClr val="tx1"/>
                  </a:solidFill>
                  <a:latin typeface="Arial" charset="0"/>
                  <a:ea typeface="ＭＳ Ｐゴシック" charset="-128"/>
                </a:defRPr>
              </a:lvl3pPr>
              <a:lvl4pPr marL="1600200" indent="-228600" defTabSz="433388">
                <a:defRPr>
                  <a:solidFill>
                    <a:schemeClr val="tx1"/>
                  </a:solidFill>
                  <a:latin typeface="Arial" charset="0"/>
                  <a:ea typeface="ＭＳ Ｐゴシック" charset="-128"/>
                </a:defRPr>
              </a:lvl4pPr>
              <a:lvl5pPr marL="2057400" indent="-228600" defTabSz="433388">
                <a:defRPr>
                  <a:solidFill>
                    <a:schemeClr val="tx1"/>
                  </a:solidFill>
                  <a:latin typeface="Arial" charset="0"/>
                  <a:ea typeface="ＭＳ Ｐゴシック" charset="-128"/>
                </a:defRPr>
              </a:lvl5pPr>
              <a:lvl6pPr marL="2514600" indent="-228600" defTabSz="433388" eaLnBrk="0" fontAlgn="base" hangingPunct="0">
                <a:spcBef>
                  <a:spcPct val="0"/>
                </a:spcBef>
                <a:spcAft>
                  <a:spcPct val="0"/>
                </a:spcAft>
                <a:defRPr>
                  <a:solidFill>
                    <a:schemeClr val="tx1"/>
                  </a:solidFill>
                  <a:latin typeface="Arial" charset="0"/>
                  <a:ea typeface="ＭＳ Ｐゴシック" charset="-128"/>
                </a:defRPr>
              </a:lvl6pPr>
              <a:lvl7pPr marL="2971800" indent="-228600" defTabSz="433388" eaLnBrk="0" fontAlgn="base" hangingPunct="0">
                <a:spcBef>
                  <a:spcPct val="0"/>
                </a:spcBef>
                <a:spcAft>
                  <a:spcPct val="0"/>
                </a:spcAft>
                <a:defRPr>
                  <a:solidFill>
                    <a:schemeClr val="tx1"/>
                  </a:solidFill>
                  <a:latin typeface="Arial" charset="0"/>
                  <a:ea typeface="ＭＳ Ｐゴシック" charset="-128"/>
                </a:defRPr>
              </a:lvl7pPr>
              <a:lvl8pPr marL="3429000" indent="-228600" defTabSz="433388" eaLnBrk="0" fontAlgn="base" hangingPunct="0">
                <a:spcBef>
                  <a:spcPct val="0"/>
                </a:spcBef>
                <a:spcAft>
                  <a:spcPct val="0"/>
                </a:spcAft>
                <a:defRPr>
                  <a:solidFill>
                    <a:schemeClr val="tx1"/>
                  </a:solidFill>
                  <a:latin typeface="Arial" charset="0"/>
                  <a:ea typeface="ＭＳ Ｐゴシック" charset="-128"/>
                </a:defRPr>
              </a:lvl8pPr>
              <a:lvl9pPr marL="3886200" indent="-228600" defTabSz="433388"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buClr>
                  <a:srgbClr val="808080"/>
                </a:buClr>
                <a:buSzPct val="90000"/>
                <a:buFont typeface="Monotype Sorts" pitchFamily="2" charset="2"/>
                <a:buNone/>
              </a:pPr>
              <a:r>
                <a:rPr lang="en-US" sz="1100" dirty="0">
                  <a:latin typeface="Arial" panose="020B0604020202020204" pitchFamily="34" charset="0"/>
                  <a:cs typeface="Arial" panose="020B0604020202020204" pitchFamily="34" charset="0"/>
                </a:rPr>
                <a:t>Mouth Sticks</a:t>
              </a:r>
            </a:p>
          </p:txBody>
        </p:sp>
      </p:grpSp>
    </p:spTree>
    <p:extLst>
      <p:ext uri="{BB962C8B-B14F-4D97-AF65-F5344CB8AC3E}">
        <p14:creationId xmlns:p14="http://schemas.microsoft.com/office/powerpoint/2010/main" val="4255441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7" name="Slide Number Placeholder 20"/>
          <p:cNvSpPr>
            <a:spLocks noGrp="1"/>
          </p:cNvSpPr>
          <p:nvPr>
            <p:ph type="sldNum" sz="quarter" idx="4294967295"/>
          </p:nvPr>
        </p:nvSpPr>
        <p:spPr>
          <a:xfrm>
            <a:off x="11739563" y="6437313"/>
            <a:ext cx="452437" cy="344487"/>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pitchFamily="-111" charset="-128"/>
              </a:defRPr>
            </a:lvl1pPr>
            <a:lvl2pPr marL="742950" indent="-285750">
              <a:defRPr>
                <a:solidFill>
                  <a:schemeClr val="tx1"/>
                </a:solidFill>
                <a:latin typeface="Arial" charset="0"/>
                <a:ea typeface="ＭＳ Ｐゴシック" pitchFamily="-111" charset="-128"/>
              </a:defRPr>
            </a:lvl2pPr>
            <a:lvl3pPr marL="1143000" indent="-228600">
              <a:defRPr>
                <a:solidFill>
                  <a:schemeClr val="tx1"/>
                </a:solidFill>
                <a:latin typeface="Arial" charset="0"/>
                <a:ea typeface="ＭＳ Ｐゴシック" pitchFamily="-111" charset="-128"/>
              </a:defRPr>
            </a:lvl3pPr>
            <a:lvl4pPr marL="1600200" indent="-228600">
              <a:defRPr>
                <a:solidFill>
                  <a:schemeClr val="tx1"/>
                </a:solidFill>
                <a:latin typeface="Arial" charset="0"/>
                <a:ea typeface="ＭＳ Ｐゴシック" pitchFamily="-111" charset="-128"/>
              </a:defRPr>
            </a:lvl4pPr>
            <a:lvl5pPr marL="2057400" indent="-228600">
              <a:defRPr>
                <a:solidFill>
                  <a:schemeClr val="tx1"/>
                </a:solidFill>
                <a:latin typeface="Arial" charset="0"/>
                <a:ea typeface="ＭＳ Ｐゴシック" pitchFamily="-111"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11"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11"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11"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11" charset="-128"/>
              </a:defRPr>
            </a:lvl9pPr>
          </a:lstStyle>
          <a:p>
            <a:fld id="{D1D0B3B6-D301-43C7-B6A3-252F19F49BAB}" type="slidenum">
              <a:rPr lang="en-US" sz="1200">
                <a:latin typeface="Arial" panose="020B0604020202020204" pitchFamily="34" charset="0"/>
                <a:cs typeface="Arial" panose="020B0604020202020204" pitchFamily="34" charset="0"/>
              </a:rPr>
              <a:pPr/>
              <a:t>4</a:t>
            </a:fld>
            <a:endParaRPr lang="en-US" sz="1200" dirty="0">
              <a:latin typeface="Arial" panose="020B0604020202020204" pitchFamily="34" charset="0"/>
              <a:cs typeface="Arial" panose="020B0604020202020204" pitchFamily="34" charset="0"/>
            </a:endParaRPr>
          </a:p>
        </p:txBody>
      </p:sp>
      <p:sp>
        <p:nvSpPr>
          <p:cNvPr id="19458" name="Rectangle 3"/>
          <p:cNvSpPr>
            <a:spLocks noGrp="1" noChangeArrowheads="1"/>
          </p:cNvSpPr>
          <p:nvPr>
            <p:ph type="title"/>
          </p:nvPr>
        </p:nvSpPr>
        <p:spPr/>
        <p:txBody>
          <a:bodyPr vert="horz" lIns="91440" tIns="45720" rIns="91440" bIns="45720" rtlCol="0" anchor="ctr">
            <a:noAutofit/>
          </a:bodyPr>
          <a:lstStyle/>
          <a:p>
            <a:r>
              <a:rPr lang="en-US" sz="2400" dirty="0">
                <a:latin typeface="Arial" panose="020B0604020202020204" pitchFamily="34" charset="0"/>
                <a:cs typeface="Arial" panose="020B0604020202020204" pitchFamily="34" charset="0"/>
              </a:rPr>
              <a:t>IT Accessibility Regulations</a:t>
            </a:r>
          </a:p>
        </p:txBody>
      </p:sp>
      <p:sp>
        <p:nvSpPr>
          <p:cNvPr id="19459" name="Rectangle 4"/>
          <p:cNvSpPr>
            <a:spLocks noGrp="1" noChangeArrowheads="1"/>
          </p:cNvSpPr>
          <p:nvPr>
            <p:ph idx="1"/>
          </p:nvPr>
        </p:nvSpPr>
        <p:spPr/>
        <p:txBody>
          <a:bodyPr>
            <a:noAutofit/>
          </a:bodyPr>
          <a:lstStyle/>
          <a:p>
            <a:pPr marL="0" indent="0" algn="l">
              <a:spcBef>
                <a:spcPts val="0"/>
              </a:spcBef>
              <a:buNone/>
            </a:pPr>
            <a:r>
              <a:rPr lang="en-US" sz="1800" b="1" dirty="0">
                <a:latin typeface="Arial" panose="020B0604020202020204" pitchFamily="34" charset="0"/>
                <a:cs typeface="Arial" panose="020B0604020202020204" pitchFamily="34" charset="0"/>
              </a:rPr>
              <a:t>There are IT accessibility laws and regulations in </a:t>
            </a:r>
          </a:p>
          <a:p>
            <a:pPr algn="l">
              <a:spcBef>
                <a:spcPts val="0"/>
              </a:spcBef>
            </a:pPr>
            <a:r>
              <a:rPr lang="en-US" sz="1800" dirty="0">
                <a:latin typeface="Arial" panose="020B0604020202020204" pitchFamily="34" charset="0"/>
                <a:cs typeface="Arial" panose="020B0604020202020204" pitchFamily="34" charset="0"/>
              </a:rPr>
              <a:t>Various countries around the world</a:t>
            </a:r>
          </a:p>
          <a:p>
            <a:pPr algn="l">
              <a:spcBef>
                <a:spcPts val="0"/>
              </a:spcBef>
            </a:pPr>
            <a:r>
              <a:rPr lang="en-US" sz="1800" dirty="0">
                <a:latin typeface="Arial" panose="020B0604020202020204" pitchFamily="34" charset="0"/>
                <a:cs typeface="Arial" panose="020B0604020202020204" pitchFamily="34" charset="0"/>
              </a:rPr>
              <a:t>US federal procurement regulations (Section 508)</a:t>
            </a:r>
          </a:p>
          <a:p>
            <a:pPr algn="l">
              <a:spcBef>
                <a:spcPts val="0"/>
              </a:spcBef>
            </a:pPr>
            <a:r>
              <a:rPr lang="en-US" sz="1800" dirty="0">
                <a:latin typeface="Arial" panose="020B0604020202020204" pitchFamily="34" charset="0"/>
                <a:cs typeface="Arial" panose="020B0604020202020204" pitchFamily="34" charset="0"/>
              </a:rPr>
              <a:t>Many US states</a:t>
            </a:r>
            <a:endParaRPr lang="en-US" sz="1800" dirty="0">
              <a:latin typeface="Arial" panose="020B0604020202020204" pitchFamily="34" charset="0"/>
              <a:cs typeface="Arial" panose="020B0604020202020204" pitchFamily="34" charset="0"/>
              <a:sym typeface="Lucida Grande" charset="0"/>
            </a:endParaRPr>
          </a:p>
          <a:p>
            <a:pPr marL="0" indent="0" algn="l">
              <a:spcBef>
                <a:spcPts val="0"/>
              </a:spcBef>
              <a:buNone/>
            </a:pPr>
            <a:endParaRPr lang="en-US" sz="1800" b="1" dirty="0">
              <a:latin typeface="Arial" panose="020B0604020202020204" pitchFamily="34" charset="0"/>
              <a:cs typeface="Arial" panose="020B0604020202020204" pitchFamily="34" charset="0"/>
            </a:endParaRPr>
          </a:p>
          <a:p>
            <a:pPr marL="0" indent="0" algn="l">
              <a:spcBef>
                <a:spcPts val="0"/>
              </a:spcBef>
              <a:buNone/>
            </a:pPr>
            <a:r>
              <a:rPr lang="en-US" sz="1800" b="1" dirty="0">
                <a:latin typeface="Arial" panose="020B0604020202020204" pitchFamily="34" charset="0"/>
                <a:cs typeface="Arial" panose="020B0604020202020204" pitchFamily="34" charset="0"/>
              </a:rPr>
              <a:t>Most cite accessibility technical standards</a:t>
            </a:r>
          </a:p>
          <a:p>
            <a:pPr marL="91440" indent="0" algn="l">
              <a:spcBef>
                <a:spcPts val="0"/>
              </a:spcBef>
              <a:buNone/>
              <a:defRPr/>
            </a:pPr>
            <a:endParaRPr lang="en-US" sz="1800" b="1" dirty="0">
              <a:latin typeface="Arial" panose="020B0604020202020204" pitchFamily="34" charset="0"/>
              <a:cs typeface="Arial" panose="020B0604020202020204" pitchFamily="34" charset="0"/>
            </a:endParaRPr>
          </a:p>
          <a:p>
            <a:pPr marL="91440" indent="0" algn="l">
              <a:spcBef>
                <a:spcPts val="0"/>
              </a:spcBef>
              <a:buNone/>
              <a:defRPr/>
            </a:pPr>
            <a:r>
              <a:rPr lang="en-US" sz="1800" b="1" dirty="0">
                <a:latin typeface="Arial" panose="020B0604020202020204" pitchFamily="34" charset="0"/>
                <a:cs typeface="Arial" panose="020B0604020202020204" pitchFamily="34" charset="0"/>
              </a:rPr>
              <a:t>Texas statutes and rules</a:t>
            </a:r>
          </a:p>
          <a:p>
            <a:pPr marL="148590" indent="-285750" algn="l">
              <a:spcBef>
                <a:spcPts val="0"/>
              </a:spcBef>
              <a:defRPr/>
            </a:pPr>
            <a:r>
              <a:rPr lang="en-US" sz="1800" dirty="0">
                <a:latin typeface="Arial" panose="020B0604020202020204" pitchFamily="34" charset="0"/>
                <a:cs typeface="Arial" panose="020B0604020202020204" pitchFamily="34" charset="0"/>
              </a:rPr>
              <a:t>Apply to all Texas state agencies and institutions of higher education</a:t>
            </a:r>
          </a:p>
          <a:p>
            <a:pPr marL="385128" lvl="1" indent="-228600" algn="l">
              <a:spcBef>
                <a:spcPts val="0"/>
              </a:spcBef>
              <a:defRPr/>
            </a:pPr>
            <a:r>
              <a:rPr lang="en-US" dirty="0" smtClean="0">
                <a:latin typeface="Arial" panose="020B0604020202020204" pitchFamily="34" charset="0"/>
                <a:cs typeface="Arial" panose="020B0604020202020204" pitchFamily="34" charset="0"/>
              </a:rPr>
              <a:t>Texas Government Code </a:t>
            </a:r>
            <a:r>
              <a:rPr lang="en-US" dirty="0">
                <a:latin typeface="Arial" panose="020B0604020202020204" pitchFamily="34" charset="0"/>
                <a:cs typeface="Arial" panose="020B0604020202020204" pitchFamily="34" charset="0"/>
                <a:hlinkClick r:id="rId3"/>
              </a:rPr>
              <a:t>2054 Subchapter M</a:t>
            </a:r>
            <a:endParaRPr lang="en-US" dirty="0">
              <a:latin typeface="Arial" panose="020B0604020202020204" pitchFamily="34" charset="0"/>
              <a:cs typeface="Arial" panose="020B0604020202020204" pitchFamily="34" charset="0"/>
            </a:endParaRPr>
          </a:p>
          <a:p>
            <a:pPr marL="385128" lvl="1" indent="-228600" algn="l">
              <a:spcBef>
                <a:spcPts val="0"/>
              </a:spcBef>
              <a:defRPr/>
            </a:pPr>
            <a:r>
              <a:rPr lang="en-US" dirty="0" smtClean="0">
                <a:latin typeface="Arial" panose="020B0604020202020204" pitchFamily="34" charset="0"/>
                <a:cs typeface="Arial" panose="020B0604020202020204" pitchFamily="34" charset="0"/>
              </a:rPr>
              <a:t>Texas Administrative Codes </a:t>
            </a:r>
          </a:p>
          <a:p>
            <a:pPr marL="641160" lvl="2" algn="l">
              <a:spcBef>
                <a:spcPts val="0"/>
              </a:spcBef>
              <a:defRPr/>
            </a:pPr>
            <a:r>
              <a:rPr lang="en-US" sz="1800" dirty="0">
                <a:latin typeface="Arial" panose="020B0604020202020204" pitchFamily="34" charset="0"/>
                <a:cs typeface="Arial" panose="020B0604020202020204" pitchFamily="34" charset="0"/>
                <a:hlinkClick r:id="rId4"/>
              </a:rPr>
              <a:t>1 TAC 206: State Websites</a:t>
            </a:r>
            <a:r>
              <a:rPr lang="en-US" sz="1800" dirty="0">
                <a:latin typeface="Arial" panose="020B0604020202020204" pitchFamily="34" charset="0"/>
                <a:cs typeface="Arial" panose="020B0604020202020204" pitchFamily="34" charset="0"/>
              </a:rPr>
              <a:t> </a:t>
            </a:r>
          </a:p>
          <a:p>
            <a:pPr marL="641160" lvl="2" algn="l">
              <a:spcBef>
                <a:spcPts val="0"/>
              </a:spcBef>
              <a:defRPr/>
            </a:pPr>
            <a:r>
              <a:rPr lang="en-US" sz="1800" dirty="0">
                <a:latin typeface="Arial" panose="020B0604020202020204" pitchFamily="34" charset="0"/>
                <a:cs typeface="Arial" panose="020B0604020202020204" pitchFamily="34" charset="0"/>
                <a:hlinkClick r:id="rId5"/>
              </a:rPr>
              <a:t>1 TAC 213: Electronic &amp; Information Resources</a:t>
            </a:r>
            <a:endParaRPr lang="en-US" sz="1800" dirty="0">
              <a:latin typeface="Arial" panose="020B0604020202020204" pitchFamily="34" charset="0"/>
              <a:cs typeface="Arial" panose="020B0604020202020204" pitchFamily="34" charset="0"/>
            </a:endParaRPr>
          </a:p>
          <a:p>
            <a:pPr marL="400050" lvl="1" indent="-387540" algn="l">
              <a:spcBef>
                <a:spcPts val="0"/>
              </a:spcBef>
              <a:buNone/>
              <a:defRPr/>
            </a:pPr>
            <a:endParaRPr lang="en-US" dirty="0" smtClean="0">
              <a:latin typeface="Arial" panose="020B0604020202020204" pitchFamily="34" charset="0"/>
              <a:cs typeface="Arial" panose="020B0604020202020204" pitchFamily="34" charset="0"/>
            </a:endParaRPr>
          </a:p>
          <a:p>
            <a:pPr marL="400050" lvl="1" indent="-387540" algn="l">
              <a:spcBef>
                <a:spcPts val="0"/>
              </a:spcBef>
              <a:buNone/>
              <a:defRPr/>
            </a:pPr>
            <a:endParaRPr lang="en-US" dirty="0" smtClean="0">
              <a:latin typeface="Arial" panose="020B0604020202020204" pitchFamily="34" charset="0"/>
              <a:cs typeface="Arial" panose="020B0604020202020204" pitchFamily="34" charset="0"/>
            </a:endParaRPr>
          </a:p>
          <a:p>
            <a:pPr marL="400050" lvl="1" indent="-387540" algn="l">
              <a:lnSpc>
                <a:spcPct val="150000"/>
              </a:lnSpc>
              <a:spcBef>
                <a:spcPts val="0"/>
              </a:spcBef>
              <a:buNone/>
              <a:defRPr/>
            </a:pPr>
            <a:endParaRPr lang="en-US" dirty="0" smtClean="0">
              <a:latin typeface="Arial" panose="020B0604020202020204" pitchFamily="34" charset="0"/>
              <a:cs typeface="Arial" panose="020B0604020202020204" pitchFamily="34" charset="0"/>
            </a:endParaRPr>
          </a:p>
          <a:p>
            <a:pPr marL="12510" lvl="1" indent="0" algn="l">
              <a:lnSpc>
                <a:spcPct val="150000"/>
              </a:lnSpc>
              <a:spcBef>
                <a:spcPts val="0"/>
              </a:spcBef>
              <a:buNone/>
              <a:defRPr/>
            </a:pPr>
            <a:r>
              <a:rPr lang="en-US" b="1" dirty="0" smtClean="0">
                <a:latin typeface="Arial" panose="020B0604020202020204" pitchFamily="34" charset="0"/>
                <a:cs typeface="Arial" panose="020B0604020202020204" pitchFamily="34" charset="0"/>
              </a:rPr>
              <a:t>1. US </a:t>
            </a:r>
            <a:r>
              <a:rPr lang="en-US" b="1" dirty="0">
                <a:latin typeface="Arial" panose="020B0604020202020204" pitchFamily="34" charset="0"/>
                <a:cs typeface="Arial" panose="020B0604020202020204" pitchFamily="34" charset="0"/>
              </a:rPr>
              <a:t>Section 508 is in the final stages of </a:t>
            </a:r>
            <a:r>
              <a:rPr lang="en-US" b="1" dirty="0" smtClean="0">
                <a:latin typeface="Arial" panose="020B0604020202020204" pitchFamily="34" charset="0"/>
                <a:cs typeface="Arial" panose="020B0604020202020204" pitchFamily="34" charset="0"/>
              </a:rPr>
              <a:t>refresh; WCAG2.0 </a:t>
            </a:r>
            <a:r>
              <a:rPr lang="en-US" b="1" dirty="0">
                <a:latin typeface="Arial" panose="020B0604020202020204" pitchFamily="34" charset="0"/>
                <a:cs typeface="Arial" panose="020B0604020202020204" pitchFamily="34" charset="0"/>
              </a:rPr>
              <a:t>AA </a:t>
            </a:r>
            <a:r>
              <a:rPr lang="en-US" b="1" dirty="0" smtClean="0">
                <a:latin typeface="Arial" panose="020B0604020202020204" pitchFamily="34" charset="0"/>
                <a:cs typeface="Arial" panose="020B0604020202020204" pitchFamily="34" charset="0"/>
              </a:rPr>
              <a:t>will be its </a:t>
            </a:r>
            <a:r>
              <a:rPr lang="en-US" b="1" dirty="0">
                <a:latin typeface="Arial" panose="020B0604020202020204" pitchFamily="34" charset="0"/>
                <a:cs typeface="Arial" panose="020B0604020202020204" pitchFamily="34" charset="0"/>
              </a:rPr>
              <a:t>new technical </a:t>
            </a:r>
            <a:r>
              <a:rPr lang="en-US" b="1" dirty="0" smtClean="0">
                <a:latin typeface="Arial" panose="020B0604020202020204" pitchFamily="34" charset="0"/>
                <a:cs typeface="Arial" panose="020B0604020202020204" pitchFamily="34" charset="0"/>
              </a:rPr>
              <a:t>standard</a:t>
            </a:r>
          </a:p>
          <a:p>
            <a:pPr marL="400050" lvl="1" indent="-387540" algn="l">
              <a:lnSpc>
                <a:spcPct val="150000"/>
              </a:lnSpc>
              <a:spcBef>
                <a:spcPts val="0"/>
              </a:spcBef>
              <a:buNone/>
              <a:defRPr/>
            </a:pPr>
            <a:r>
              <a:rPr lang="en-US" b="1" dirty="0" smtClean="0">
                <a:latin typeface="Arial" panose="020B0604020202020204" pitchFamily="34" charset="0"/>
                <a:cs typeface="Arial" panose="020B0604020202020204" pitchFamily="34" charset="0"/>
              </a:rPr>
              <a:t>2. DOJ rules on web accessibility for Title II and III entities in progress </a:t>
            </a:r>
            <a:r>
              <a:rPr lang="en-US" b="1" dirty="0" smtClean="0">
                <a:solidFill>
                  <a:srgbClr val="FF0000"/>
                </a:solidFill>
                <a:latin typeface="Arial" panose="020B0604020202020204" pitchFamily="34" charset="0"/>
                <a:cs typeface="Arial" panose="020B0604020202020204" pitchFamily="34" charset="0"/>
              </a:rPr>
              <a:t>(new SANPRM 4/28/16)</a:t>
            </a:r>
            <a:endParaRPr lang="en-US" b="1" dirty="0">
              <a:solidFill>
                <a:srgbClr val="FF0000"/>
              </a:solidFill>
              <a:latin typeface="Arial" panose="020B0604020202020204" pitchFamily="34" charset="0"/>
              <a:cs typeface="Arial" panose="020B0604020202020204" pitchFamily="34" charset="0"/>
            </a:endParaRPr>
          </a:p>
          <a:p>
            <a:pPr marL="400050" lvl="1" indent="-444690" algn="l">
              <a:lnSpc>
                <a:spcPct val="150000"/>
              </a:lnSpc>
              <a:spcBef>
                <a:spcPts val="0"/>
              </a:spcBef>
              <a:defRPr/>
            </a:pPr>
            <a:endParaRPr lang="en-US" dirty="0">
              <a:latin typeface="Arial" panose="020B0604020202020204" pitchFamily="34" charset="0"/>
              <a:cs typeface="Arial" panose="020B0604020202020204" pitchFamily="34" charset="0"/>
            </a:endParaRPr>
          </a:p>
          <a:p>
            <a:pPr marL="641160" lvl="2" algn="l">
              <a:spcBef>
                <a:spcPts val="0"/>
              </a:spcBef>
              <a:defRPr/>
            </a:pPr>
            <a:endParaRPr lang="en-US" sz="1800" dirty="0">
              <a:latin typeface="Arial" panose="020B0604020202020204" pitchFamily="34" charset="0"/>
              <a:cs typeface="Arial" panose="020B0604020202020204" pitchFamily="34" charset="0"/>
            </a:endParaRPr>
          </a:p>
        </p:txBody>
      </p:sp>
      <p:pic>
        <p:nvPicPr>
          <p:cNvPr id="2" name="Picture 2" descr="texas-state-flag"/>
          <p:cNvPicPr>
            <a:picLocks noChangeAspect="1" noChangeArrowheads="1"/>
          </p:cNvPicPr>
          <p:nvPr/>
        </p:nvPicPr>
        <p:blipFill rotWithShape="1">
          <a:blip r:embed="rId6">
            <a:extLst>
              <a:ext uri="{28A0092B-C50C-407E-A947-70E740481C1C}">
                <a14:useLocalDpi xmlns:a14="http://schemas.microsoft.com/office/drawing/2010/main" val="0"/>
              </a:ext>
            </a:extLst>
          </a:blip>
          <a:srcRect l="4769" t="19064" r="7742" b="21702"/>
          <a:stretch/>
        </p:blipFill>
        <p:spPr bwMode="auto">
          <a:xfrm>
            <a:off x="7924800" y="3581400"/>
            <a:ext cx="1230316" cy="832976"/>
          </a:xfrm>
          <a:prstGeom prst="rect">
            <a:avLst/>
          </a:prstGeom>
          <a:noFill/>
          <a:extLst>
            <a:ext uri="{909E8E84-426E-40dd-AFC4-6F175D3DCCD1}">
              <a14:hiddenFill xmlns="" xmlns:a14="http://schemas.microsoft.com/office/drawing/2010/main">
                <a:solidFill>
                  <a:srgbClr val="FFFFFF"/>
                </a:solidFill>
              </a14:hiddenFill>
            </a:ext>
          </a:extLst>
        </p:spPr>
      </p:pic>
      <p:pic>
        <p:nvPicPr>
          <p:cNvPr id="8194" name="Picture 2" descr="Law book with gav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1066800"/>
            <a:ext cx="905576" cy="9986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4" name="Group 3" descr="WGAC and 508 logos"/>
          <p:cNvGrpSpPr/>
          <p:nvPr/>
        </p:nvGrpSpPr>
        <p:grpSpPr>
          <a:xfrm>
            <a:off x="6400800" y="2209800"/>
            <a:ext cx="1524000" cy="777766"/>
            <a:chOff x="8382000" y="2895600"/>
            <a:chExt cx="1524000" cy="777766"/>
          </a:xfrm>
        </p:grpSpPr>
        <p:pic>
          <p:nvPicPr>
            <p:cNvPr id="8196" name="Picture 4" descr="Section 508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82000" y="3048000"/>
              <a:ext cx="625366" cy="6253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197" name="Picture 5" descr="wcag 2.0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7228" y="2895600"/>
              <a:ext cx="1188772" cy="4187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
        <p:nvSpPr>
          <p:cNvPr id="3" name="Rectangle 2" descr="null"/>
          <p:cNvSpPr/>
          <p:nvPr/>
        </p:nvSpPr>
        <p:spPr>
          <a:xfrm>
            <a:off x="228600" y="5186824"/>
            <a:ext cx="11582400" cy="1213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80165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11734800" y="6416675"/>
            <a:ext cx="4572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anchor="b"/>
          <a:lstStyle/>
          <a:p>
            <a:pPr algn="r">
              <a:lnSpc>
                <a:spcPct val="100000"/>
              </a:lnSpc>
              <a:buClrTx/>
            </a:pPr>
            <a:fld id="{F17F8950-3217-4FD8-88C2-7DEA50260A5F}" type="slidenum">
              <a:rPr lang="en-US" sz="1300" b="1"/>
              <a:pPr algn="r">
                <a:lnSpc>
                  <a:spcPct val="100000"/>
                </a:lnSpc>
                <a:buClrTx/>
              </a:pPr>
              <a:t>5</a:t>
            </a:fld>
            <a:endParaRPr lang="en-US" sz="1300" b="1" dirty="0"/>
          </a:p>
        </p:txBody>
      </p:sp>
      <p:sp>
        <p:nvSpPr>
          <p:cNvPr id="89090" name="Rectangle 2"/>
          <p:cNvSpPr>
            <a:spLocks noGrp="1" noChangeArrowheads="1"/>
          </p:cNvSpPr>
          <p:nvPr>
            <p:ph type="title"/>
          </p:nvPr>
        </p:nvSpPr>
        <p:spPr>
          <a:xfrm>
            <a:off x="76200" y="304800"/>
            <a:ext cx="10658475" cy="414338"/>
          </a:xfrm>
          <a:noFill/>
        </p:spPr>
        <p:txBody>
          <a:bodyPr vert="horz" lIns="91440" tIns="45720" rIns="91440" bIns="45720" rtlCol="0" anchor="ctr">
            <a:noAutofit/>
          </a:bodyPr>
          <a:lstStyle/>
          <a:p>
            <a:pPr fontAlgn="base">
              <a:lnSpc>
                <a:spcPct val="90000"/>
              </a:lnSpc>
              <a:spcAft>
                <a:spcPct val="0"/>
              </a:spcAft>
            </a:pPr>
            <a:r>
              <a:rPr lang="en-US" sz="2400" dirty="0">
                <a:latin typeface="Arial" panose="020B0604020202020204" pitchFamily="34" charset="0"/>
                <a:cs typeface="Arial" panose="020B0604020202020204" pitchFamily="34" charset="0"/>
              </a:rPr>
              <a:t>Scenario: Online Recruiting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89091" name="Rectangle 3"/>
          <p:cNvSpPr>
            <a:spLocks noGrp="1" noChangeArrowheads="1"/>
          </p:cNvSpPr>
          <p:nvPr>
            <p:ph idx="1"/>
          </p:nvPr>
        </p:nvSpPr>
        <p:spPr/>
        <p:txBody>
          <a:bodyPr>
            <a:noAutofit/>
          </a:bodyPr>
          <a:lstStyle/>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Agency X just completed the procurement and deployment of a large new web application for recruiting new employees and managing job candidates. </a:t>
            </a:r>
          </a:p>
          <a:p>
            <a:pPr marL="0" indent="0">
              <a:lnSpc>
                <a:spcPct val="150000"/>
              </a:lnSpc>
              <a:spcBef>
                <a:spcPts val="600"/>
              </a:spcBef>
              <a:spcAft>
                <a:spcPts val="600"/>
              </a:spcAft>
              <a:buNone/>
            </a:pPr>
            <a:endParaRPr lang="en-US" sz="2000" b="1" i="1" dirty="0">
              <a:latin typeface="Arial" panose="020B0604020202020204" pitchFamily="34" charset="0"/>
              <a:cs typeface="Arial" panose="020B0604020202020204" pitchFamily="34" charset="0"/>
            </a:endParaRPr>
          </a:p>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Software Company A developed the product. Both Agency X and Company A’s studies indicated that the  new system would offer significant advantages in cost savings, productivity, and candidate quality over the previous, mostly manual processes.</a:t>
            </a:r>
          </a:p>
          <a:p>
            <a:pPr marL="0" indent="0">
              <a:lnSpc>
                <a:spcPct val="150000"/>
              </a:lnSpc>
              <a:spcBef>
                <a:spcPts val="600"/>
              </a:spcBef>
              <a:spcAft>
                <a:spcPts val="600"/>
              </a:spcAft>
              <a:buNone/>
            </a:pPr>
            <a:r>
              <a:rPr lang="en-US" sz="2000" b="1" i="1" dirty="0">
                <a:latin typeface="Arial" panose="020B0604020202020204" pitchFamily="34" charset="0"/>
                <a:cs typeface="Arial" panose="020B0604020202020204" pitchFamily="34" charset="0"/>
              </a:rPr>
              <a:t>Enter job applicant “Susan”….</a:t>
            </a:r>
          </a:p>
        </p:txBody>
      </p:sp>
      <p:pic>
        <p:nvPicPr>
          <p:cNvPr id="2" name="Picture 1" descr="Blind woman at computer"/>
          <p:cNvPicPr>
            <a:picLocks noChangeAspect="1"/>
          </p:cNvPicPr>
          <p:nvPr/>
        </p:nvPicPr>
        <p:blipFill>
          <a:blip r:embed="rId3"/>
          <a:stretch>
            <a:fillRect/>
          </a:stretch>
        </p:blipFill>
        <p:spPr>
          <a:xfrm>
            <a:off x="9069624" y="5105400"/>
            <a:ext cx="2055575" cy="1532504"/>
          </a:xfrm>
          <a:prstGeom prst="rect">
            <a:avLst/>
          </a:prstGeom>
        </p:spPr>
      </p:pic>
    </p:spTree>
    <p:extLst>
      <p:ext uri="{BB962C8B-B14F-4D97-AF65-F5344CB8AC3E}">
        <p14:creationId xmlns:p14="http://schemas.microsoft.com/office/powerpoint/2010/main" val="319326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2" name="Slide Number Placeholder 29"/>
          <p:cNvSpPr>
            <a:spLocks noGrp="1"/>
          </p:cNvSpPr>
          <p:nvPr>
            <p:ph type="sldNum" sz="quarter" idx="4294967295"/>
          </p:nvPr>
        </p:nvSpPr>
        <p:spPr>
          <a:xfrm>
            <a:off x="11734800" y="6492875"/>
            <a:ext cx="457200" cy="365125"/>
          </a:xfrm>
          <a:prstGeom prst="rect">
            <a:avLst/>
          </a:prstGeom>
        </p:spPr>
        <p:txBody>
          <a:bodyPr/>
          <a:lstStyle>
            <a:lvl1pPr>
              <a:defRPr>
                <a:solidFill>
                  <a:schemeClr val="tx1"/>
                </a:solidFill>
                <a:latin typeface="Arial" charset="0"/>
                <a:ea typeface="ＭＳ Ｐゴシック" pitchFamily="-111" charset="-128"/>
              </a:defRPr>
            </a:lvl1pPr>
            <a:lvl2pPr marL="742960" indent="-285753">
              <a:defRPr>
                <a:solidFill>
                  <a:schemeClr val="tx1"/>
                </a:solidFill>
                <a:latin typeface="Arial" charset="0"/>
                <a:ea typeface="ＭＳ Ｐゴシック" pitchFamily="-111" charset="-128"/>
              </a:defRPr>
            </a:lvl2pPr>
            <a:lvl3pPr marL="1143014" indent="-228603">
              <a:defRPr>
                <a:solidFill>
                  <a:schemeClr val="tx1"/>
                </a:solidFill>
                <a:latin typeface="Arial" charset="0"/>
                <a:ea typeface="ＭＳ Ｐゴシック" pitchFamily="-111" charset="-128"/>
              </a:defRPr>
            </a:lvl3pPr>
            <a:lvl4pPr marL="1600220" indent="-228603">
              <a:defRPr>
                <a:solidFill>
                  <a:schemeClr val="tx1"/>
                </a:solidFill>
                <a:latin typeface="Arial" charset="0"/>
                <a:ea typeface="ＭＳ Ｐゴシック" pitchFamily="-111" charset="-128"/>
              </a:defRPr>
            </a:lvl4pPr>
            <a:lvl5pPr marL="2057426" indent="-228603">
              <a:defRPr>
                <a:solidFill>
                  <a:schemeClr val="tx1"/>
                </a:solidFill>
                <a:latin typeface="Arial" charset="0"/>
                <a:ea typeface="ＭＳ Ｐゴシック" pitchFamily="-111" charset="-128"/>
              </a:defRPr>
            </a:lvl5pPr>
            <a:lvl6pPr marL="2514632" indent="-228603" eaLnBrk="0" fontAlgn="base" hangingPunct="0">
              <a:spcBef>
                <a:spcPct val="0"/>
              </a:spcBef>
              <a:spcAft>
                <a:spcPct val="0"/>
              </a:spcAft>
              <a:defRPr>
                <a:solidFill>
                  <a:schemeClr val="tx1"/>
                </a:solidFill>
                <a:latin typeface="Arial" charset="0"/>
                <a:ea typeface="ＭＳ Ｐゴシック" pitchFamily="-111" charset="-128"/>
              </a:defRPr>
            </a:lvl6pPr>
            <a:lvl7pPr marL="2971837" indent="-228603" eaLnBrk="0" fontAlgn="base" hangingPunct="0">
              <a:spcBef>
                <a:spcPct val="0"/>
              </a:spcBef>
              <a:spcAft>
                <a:spcPct val="0"/>
              </a:spcAft>
              <a:defRPr>
                <a:solidFill>
                  <a:schemeClr val="tx1"/>
                </a:solidFill>
                <a:latin typeface="Arial" charset="0"/>
                <a:ea typeface="ＭＳ Ｐゴシック" pitchFamily="-111" charset="-128"/>
              </a:defRPr>
            </a:lvl7pPr>
            <a:lvl8pPr marL="3429043" indent="-228603" eaLnBrk="0" fontAlgn="base" hangingPunct="0">
              <a:spcBef>
                <a:spcPct val="0"/>
              </a:spcBef>
              <a:spcAft>
                <a:spcPct val="0"/>
              </a:spcAft>
              <a:defRPr>
                <a:solidFill>
                  <a:schemeClr val="tx1"/>
                </a:solidFill>
                <a:latin typeface="Arial" charset="0"/>
                <a:ea typeface="ＭＳ Ｐゴシック" pitchFamily="-111" charset="-128"/>
              </a:defRPr>
            </a:lvl8pPr>
            <a:lvl9pPr marL="3886248" indent="-228603" eaLnBrk="0" fontAlgn="base" hangingPunct="0">
              <a:spcBef>
                <a:spcPct val="0"/>
              </a:spcBef>
              <a:spcAft>
                <a:spcPct val="0"/>
              </a:spcAft>
              <a:defRPr>
                <a:solidFill>
                  <a:schemeClr val="tx1"/>
                </a:solidFill>
                <a:latin typeface="Arial" charset="0"/>
                <a:ea typeface="ＭＳ Ｐゴシック" pitchFamily="-111" charset="-128"/>
              </a:defRPr>
            </a:lvl9pPr>
          </a:lstStyle>
          <a:p>
            <a:fld id="{D79666B6-7FA2-40A1-BEE1-05BB413BC734}" type="slidenum">
              <a:rPr lang="en-US" sz="1200"/>
              <a:pPr/>
              <a:t>6</a:t>
            </a:fld>
            <a:endParaRPr lang="en-US" sz="1200" dirty="0"/>
          </a:p>
        </p:txBody>
      </p:sp>
      <p:sp>
        <p:nvSpPr>
          <p:cNvPr id="7" name="Title 6"/>
          <p:cNvSpPr>
            <a:spLocks noGrp="1"/>
          </p:cNvSpPr>
          <p:nvPr>
            <p:ph type="title"/>
          </p:nvPr>
        </p:nvSpPr>
        <p:spPr>
          <a:xfrm>
            <a:off x="152400" y="522515"/>
            <a:ext cx="10658475" cy="414338"/>
          </a:xfrm>
          <a:noFill/>
        </p:spPr>
        <p:txBody>
          <a:bodyPr vert="horz" lIns="91440" tIns="45720" rIns="91440" bIns="45720" rtlCol="0" anchor="ctr">
            <a:noAutofit/>
          </a:bodyPr>
          <a:lstStyle/>
          <a:p>
            <a:pPr fontAlgn="base">
              <a:lnSpc>
                <a:spcPct val="90000"/>
              </a:lnSpc>
              <a:spcAft>
                <a:spcPct val="0"/>
              </a:spcAft>
            </a:pPr>
            <a:r>
              <a:rPr lang="en-US" altLang="en-US" sz="2400" dirty="0">
                <a:latin typeface="Arial" panose="020B0604020202020204" pitchFamily="34" charset="0"/>
                <a:cs typeface="Arial" panose="020B0604020202020204" pitchFamily="34" charset="0"/>
              </a:rPr>
              <a:t>Accessibility-related Complaints / Legal Inquiries on the Rise </a:t>
            </a:r>
            <a:br>
              <a:rPr lang="en-US" altLang="en-US" sz="2400" dirty="0">
                <a:latin typeface="Arial" panose="020B0604020202020204" pitchFamily="34" charset="0"/>
                <a:cs typeface="Arial" panose="020B0604020202020204" pitchFamily="34" charset="0"/>
              </a:rPr>
            </a:br>
            <a:r>
              <a:rPr lang="en-US" altLang="en-US" sz="2400" dirty="0">
                <a:latin typeface="Arial" panose="020B0604020202020204" pitchFamily="34" charset="0"/>
                <a:cs typeface="Arial" panose="020B0604020202020204" pitchFamily="34" charset="0"/>
              </a:rPr>
              <a:t> </a:t>
            </a:r>
            <a:br>
              <a:rPr lang="en-US" alt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grpSp>
        <p:nvGrpSpPr>
          <p:cNvPr id="14" name="Group 13" descr="clooection of logos of public and private sector organization  sued under the ADA for IT accessibility"/>
          <p:cNvGrpSpPr/>
          <p:nvPr/>
        </p:nvGrpSpPr>
        <p:grpSpPr>
          <a:xfrm>
            <a:off x="457200" y="1122827"/>
            <a:ext cx="11128235" cy="4282055"/>
            <a:chOff x="457200" y="1122827"/>
            <a:chExt cx="11128235" cy="4282055"/>
          </a:xfrm>
        </p:grpSpPr>
        <p:pic>
          <p:nvPicPr>
            <p:cNvPr id="9226" name="Picture 10" descr="https://encrypted-tbn1.gstatic.com/images?q=tbn:ANd9GcQeI0USKNK60zzwyQO67-XSNNDwxdigWgPFdM3PXb_LMvpO2-_ymA"/>
            <p:cNvPicPr>
              <a:picLocks noChangeAspect="1" noChangeArrowheads="1"/>
            </p:cNvPicPr>
            <p:nvPr/>
          </p:nvPicPr>
          <p:blipFill rotWithShape="1">
            <a:blip r:embed="rId3">
              <a:extLst>
                <a:ext uri="{28A0092B-C50C-407E-A947-70E740481C1C}">
                  <a14:useLocalDpi xmlns:a14="http://schemas.microsoft.com/office/drawing/2010/main" val="0"/>
                </a:ext>
              </a:extLst>
            </a:blip>
            <a:srcRect t="27203" b="21660"/>
            <a:stretch/>
          </p:blipFill>
          <p:spPr bwMode="auto">
            <a:xfrm>
              <a:off x="9448800" y="1160980"/>
              <a:ext cx="1546368" cy="75001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bmibaby.com logo"/>
            <p:cNvPicPr>
              <a:picLocks noChangeAspect="1" noChangeArrowheads="1"/>
            </p:cNvPicPr>
            <p:nvPr/>
          </p:nvPicPr>
          <p:blipFill rotWithShape="1">
            <a:blip r:embed="rId4">
              <a:extLst>
                <a:ext uri="{28A0092B-C50C-407E-A947-70E740481C1C}">
                  <a14:useLocalDpi xmlns:a14="http://schemas.microsoft.com/office/drawing/2010/main" val="0"/>
                </a:ext>
              </a:extLst>
            </a:blip>
            <a:srcRect l="6267" t="456" r="28619" b="87190"/>
            <a:stretch/>
          </p:blipFill>
          <p:spPr bwMode="auto">
            <a:xfrm>
              <a:off x="5040288" y="1122827"/>
              <a:ext cx="2797594" cy="503464"/>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arizona state Universit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590800"/>
              <a:ext cx="1893820" cy="39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descr="wells fargo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9676" y="2467384"/>
              <a:ext cx="766650" cy="72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Sylvan Learning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9691" y="3847634"/>
              <a:ext cx="945019" cy="57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520" name="Group 20" descr="ramada proceline logo"/>
            <p:cNvGrpSpPr>
              <a:grpSpLocks noChangeAspect="1"/>
            </p:cNvGrpSpPr>
            <p:nvPr/>
          </p:nvGrpSpPr>
          <p:grpSpPr bwMode="auto">
            <a:xfrm>
              <a:off x="6726324" y="3873914"/>
              <a:ext cx="2235741" cy="442091"/>
              <a:chOff x="2568" y="3846"/>
              <a:chExt cx="956" cy="149"/>
            </a:xfrm>
          </p:grpSpPr>
          <p:pic>
            <p:nvPicPr>
              <p:cNvPr id="21533" name="Picture 21" descr="Image of the company logo for Ramada hotel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8" y="3846"/>
                <a:ext cx="38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1534" name="Picture 22" descr="Image of the company logo for priceline.c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7" y="3897"/>
                <a:ext cx="547"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pic>
          <p:nvPicPr>
            <p:cNvPr id="3074" name="Picture 2" descr="netflix"/>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1295400"/>
              <a:ext cx="1461991" cy="64327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ennsylvania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3400" y="3962400"/>
              <a:ext cx="1144246" cy="108527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Official Texas state se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87000" y="2057400"/>
              <a:ext cx="1218647" cy="1155842"/>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encrypted-tbn0.gstatic.com/images?q=tbn:ANd9GcS9ecCXpMzL2B-gMFj6CHureg7shUkcARTsBj1H6sHshoBjJrwdU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1769" y="4483902"/>
              <a:ext cx="2294542" cy="92098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s://encrypted-tbn3.gstatic.com/images?q=tbn:ANd9GcQ0uAAvJIdwGfJC13H87z7sF6c_W_9xEzF8nNlpXg6LEw4Ydh2toQ"/>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5000" y="3505200"/>
              <a:ext cx="1396811" cy="608378"/>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https://encrypted-tbn1.gstatic.com/images?q=tbn:ANd9GcQCpxadqIAM29VJd4wKplkIGrksis3aP4nz8qEDOOFgxbQwK_I_u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1219200"/>
              <a:ext cx="996804" cy="945431"/>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https://encrypted-tbn3.gstatic.com/images?q=tbn:ANd9GcS0bxl2ulCMDhRMZzUjROjkwCj1VBzk1niSNvhfzwrrf4BxIl4m"/>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80675" y="3344188"/>
              <a:ext cx="1061603" cy="1006891"/>
            </a:xfrm>
            <a:prstGeom prst="rect">
              <a:avLst/>
            </a:prstGeom>
            <a:noFill/>
            <a:extLst>
              <a:ext uri="{909E8E84-426E-40DD-AFC4-6F175D3DCCD1}">
                <a14:hiddenFill xmlns:a14="http://schemas.microsoft.com/office/drawing/2010/main">
                  <a:solidFill>
                    <a:srgbClr val="FFFFFF"/>
                  </a:solidFill>
                </a14:hiddenFill>
              </a:ext>
            </a:extLst>
          </p:spPr>
        </p:pic>
        <p:pic>
          <p:nvPicPr>
            <p:cNvPr id="9240" name="Picture 24" descr="small business administration "/>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906000" y="3581400"/>
              <a:ext cx="1679435" cy="703093"/>
            </a:xfrm>
            <a:prstGeom prst="rect">
              <a:avLst/>
            </a:prstGeom>
            <a:noFill/>
            <a:extLst>
              <a:ext uri="{909E8E84-426E-40DD-AFC4-6F175D3DCCD1}">
                <a14:hiddenFill xmlns:a14="http://schemas.microsoft.com/office/drawing/2010/main">
                  <a:solidFill>
                    <a:srgbClr val="FFFFFF"/>
                  </a:solidFill>
                </a14:hiddenFill>
              </a:ext>
            </a:extLst>
          </p:spPr>
        </p:pic>
        <p:pic>
          <p:nvPicPr>
            <p:cNvPr id="9242" name="Picture 26" descr="dept. of homeland securit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098445" y="1863005"/>
              <a:ext cx="1130662" cy="1072391"/>
            </a:xfrm>
            <a:prstGeom prst="rect">
              <a:avLst/>
            </a:prstGeom>
            <a:noFill/>
            <a:extLst>
              <a:ext uri="{909E8E84-426E-40DD-AFC4-6F175D3DCCD1}">
                <a14:hiddenFill xmlns:a14="http://schemas.microsoft.com/office/drawing/2010/main">
                  <a:solidFill>
                    <a:srgbClr val="FFFFFF"/>
                  </a:solidFill>
                </a14:hiddenFill>
              </a:ext>
            </a:extLst>
          </p:spPr>
        </p:pic>
        <p:pic>
          <p:nvPicPr>
            <p:cNvPr id="9246" name="Picture 30" descr="https://encrypted-tbn1.gstatic.com/images?q=tbn:ANd9GcRnatDWZZ2_XsY9loKfH5T135ZGenb8HoKjDYS-lB7Jt8UUr35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34662" y="2000508"/>
              <a:ext cx="1355646" cy="1542937"/>
            </a:xfrm>
            <a:prstGeom prst="rect">
              <a:avLst/>
            </a:prstGeom>
            <a:noFill/>
            <a:extLst>
              <a:ext uri="{909E8E84-426E-40DD-AFC4-6F175D3DCCD1}">
                <a14:hiddenFill xmlns:a14="http://schemas.microsoft.com/office/drawing/2010/main">
                  <a:solidFill>
                    <a:srgbClr val="FFFFFF"/>
                  </a:solidFill>
                </a14:hiddenFill>
              </a:ext>
            </a:extLst>
          </p:spPr>
        </p:pic>
        <p:pic>
          <p:nvPicPr>
            <p:cNvPr id="9248" name="Picture 32" descr="https://encrypted-tbn1.gstatic.com/images?q=tbn:ANd9GcR_cGEC4rCj4S-ge6qxTns4Zvht7eKhIWetan9prTvtf8vekDs8L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29000" y="4648200"/>
              <a:ext cx="1504601" cy="521950"/>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descr="harvard logo"/>
          <p:cNvPicPr>
            <a:picLocks noChangeAspect="1"/>
          </p:cNvPicPr>
          <p:nvPr/>
        </p:nvPicPr>
        <p:blipFill>
          <a:blip r:embed="rId21"/>
          <a:stretch>
            <a:fillRect/>
          </a:stretch>
        </p:blipFill>
        <p:spPr>
          <a:xfrm>
            <a:off x="3276600" y="2514600"/>
            <a:ext cx="1063761" cy="1040330"/>
          </a:xfrm>
          <a:prstGeom prst="rect">
            <a:avLst/>
          </a:prstGeom>
        </p:spPr>
      </p:pic>
      <p:pic>
        <p:nvPicPr>
          <p:cNvPr id="3" name="Picture 2" descr="MIT"/>
          <p:cNvPicPr>
            <a:picLocks noChangeAspect="1"/>
          </p:cNvPicPr>
          <p:nvPr/>
        </p:nvPicPr>
        <p:blipFill>
          <a:blip r:embed="rId22"/>
          <a:stretch>
            <a:fillRect/>
          </a:stretch>
        </p:blipFill>
        <p:spPr>
          <a:xfrm>
            <a:off x="9220200" y="4495800"/>
            <a:ext cx="2454314" cy="751444"/>
          </a:xfrm>
          <a:prstGeom prst="rect">
            <a:avLst/>
          </a:prstGeom>
        </p:spPr>
      </p:pic>
      <p:grpSp>
        <p:nvGrpSpPr>
          <p:cNvPr id="12" name="Group 11" descr="Wall street journal headline"/>
          <p:cNvGrpSpPr/>
          <p:nvPr/>
        </p:nvGrpSpPr>
        <p:grpSpPr>
          <a:xfrm>
            <a:off x="762000" y="5410200"/>
            <a:ext cx="10496550" cy="1302878"/>
            <a:chOff x="762000" y="5410200"/>
            <a:chExt cx="10496550" cy="1302878"/>
          </a:xfrm>
        </p:grpSpPr>
        <p:pic>
          <p:nvPicPr>
            <p:cNvPr id="8" name="Picture 7" descr="news clip &quot;court orders company to make website accessibile to the blind&quot;"/>
            <p:cNvPicPr>
              <a:picLocks noChangeAspect="1"/>
            </p:cNvPicPr>
            <p:nvPr/>
          </p:nvPicPr>
          <p:blipFill rotWithShape="1">
            <a:blip r:embed="rId23"/>
            <a:srcRect t="76704"/>
            <a:stretch/>
          </p:blipFill>
          <p:spPr>
            <a:xfrm>
              <a:off x="762000" y="6172200"/>
              <a:ext cx="10496550" cy="540878"/>
            </a:xfrm>
            <a:prstGeom prst="rect">
              <a:avLst/>
            </a:prstGeom>
          </p:spPr>
        </p:pic>
        <p:pic>
          <p:nvPicPr>
            <p:cNvPr id="9" name="Picture 8" descr="wall street journal"/>
            <p:cNvPicPr>
              <a:picLocks noChangeAspect="1"/>
            </p:cNvPicPr>
            <p:nvPr/>
          </p:nvPicPr>
          <p:blipFill rotWithShape="1">
            <a:blip r:embed="rId24"/>
            <a:srcRect l="24336" r="28671" b="76292"/>
            <a:stretch/>
          </p:blipFill>
          <p:spPr>
            <a:xfrm>
              <a:off x="3352800" y="5410200"/>
              <a:ext cx="4933345" cy="550194"/>
            </a:xfrm>
            <a:prstGeom prst="rect">
              <a:avLst/>
            </a:prstGeom>
          </p:spPr>
        </p:pic>
        <p:sp>
          <p:nvSpPr>
            <p:cNvPr id="10" name="Rectangle 9"/>
            <p:cNvSpPr/>
            <p:nvPr/>
          </p:nvSpPr>
          <p:spPr>
            <a:xfrm>
              <a:off x="5029200" y="5943600"/>
              <a:ext cx="1249060" cy="307777"/>
            </a:xfrm>
            <a:prstGeom prst="rect">
              <a:avLst/>
            </a:prstGeom>
          </p:spPr>
          <p:txBody>
            <a:bodyPr wrap="none">
              <a:spAutoFit/>
            </a:bodyPr>
            <a:lstStyle/>
            <a:p>
              <a:r>
                <a:rPr lang="en-US" sz="1400" b="1" u="sng" dirty="0">
                  <a:latin typeface="Whitney SSm"/>
                </a:rPr>
                <a:t>Mar 25, 2016</a:t>
              </a:r>
              <a:endParaRPr lang="en-US" sz="1400" b="1" u="sng" dirty="0"/>
            </a:p>
          </p:txBody>
        </p:sp>
      </p:grpSp>
      <p:sp>
        <p:nvSpPr>
          <p:cNvPr id="13" name="Rectangle 12" descr="null"/>
          <p:cNvSpPr/>
          <p:nvPr/>
        </p:nvSpPr>
        <p:spPr>
          <a:xfrm>
            <a:off x="685800" y="5410200"/>
            <a:ext cx="10439400" cy="1295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0046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0"/>
          <p:cNvSpPr txBox="1">
            <a:spLocks/>
          </p:cNvSpPr>
          <p:nvPr/>
        </p:nvSpPr>
        <p:spPr bwMode="auto">
          <a:xfrm>
            <a:off x="11483358" y="6330632"/>
            <a:ext cx="393216" cy="344488"/>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1" fontAlgn="base" hangingPunct="1">
              <a:lnSpc>
                <a:spcPct val="100000"/>
              </a:lnSpc>
              <a:spcBef>
                <a:spcPct val="0"/>
              </a:spcBef>
              <a:spcAft>
                <a:spcPct val="0"/>
              </a:spcAft>
              <a:buClrTx/>
              <a:defRPr sz="1300" b="1" kern="1200">
                <a:solidFill>
                  <a:schemeClr val="tx1"/>
                </a:solidFill>
                <a:latin typeface="Arial" charset="0"/>
                <a:ea typeface="ＭＳ Ｐゴシック" pitchFamily="-111" charset="-128"/>
                <a:cs typeface="+mn-cs"/>
              </a:defRPr>
            </a:lvl1pPr>
            <a:lvl2pPr marL="742950" indent="-28575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2pPr>
            <a:lvl3pPr marL="11430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3pPr>
            <a:lvl4pPr marL="16002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4pPr>
            <a:lvl5pPr marL="2057400" indent="-228600" algn="ctr" rtl="0" eaLnBrk="0" fontAlgn="base" hangingPunct="0">
              <a:lnSpc>
                <a:spcPct val="80000"/>
              </a:lnSpc>
              <a:spcBef>
                <a:spcPct val="0"/>
              </a:spcBef>
              <a:spcAft>
                <a:spcPct val="0"/>
              </a:spcAft>
              <a:buClr>
                <a:schemeClr val="bg1"/>
              </a:buClr>
              <a:defRPr sz="900" kern="1200">
                <a:solidFill>
                  <a:schemeClr val="tx1"/>
                </a:solidFill>
                <a:latin typeface="Arial" charset="0"/>
                <a:ea typeface="ＭＳ Ｐゴシック" pitchFamily="-111" charset="-128"/>
                <a:cs typeface="+mn-cs"/>
              </a:defRPr>
            </a:lvl5pPr>
            <a:lvl6pPr marL="25146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6pPr>
            <a:lvl7pPr marL="29718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7pPr>
            <a:lvl8pPr marL="34290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8pPr>
            <a:lvl9pPr marL="3886200" indent="-228600" algn="l" defTabSz="914400" rtl="0" eaLnBrk="0" fontAlgn="base" latinLnBrk="0" hangingPunct="0">
              <a:spcBef>
                <a:spcPct val="0"/>
              </a:spcBef>
              <a:spcAft>
                <a:spcPct val="0"/>
              </a:spcAft>
              <a:defRPr sz="900" kern="1200">
                <a:solidFill>
                  <a:schemeClr val="tx1"/>
                </a:solidFill>
                <a:latin typeface="Arial" charset="0"/>
                <a:ea typeface="ＭＳ Ｐゴシック" pitchFamily="-111" charset="-128"/>
                <a:cs typeface="+mn-cs"/>
              </a:defRPr>
            </a:lvl9pPr>
          </a:lstStyle>
          <a:p>
            <a:fld id="{D1D0B3B6-D301-43C7-B6A3-252F19F49BAB}" type="slidenum">
              <a:rPr lang="en-US" sz="2400" b="0">
                <a:latin typeface="Gill Sans" charset="0"/>
              </a:rPr>
              <a:pPr/>
              <a:t>7</a:t>
            </a:fld>
            <a:endParaRPr lang="en-US" sz="2400" b="0" dirty="0">
              <a:latin typeface="Gill Sans" charset="0"/>
            </a:endParaRPr>
          </a:p>
        </p:txBody>
      </p:sp>
      <p:sp>
        <p:nvSpPr>
          <p:cNvPr id="89090" name="Rectangle 2"/>
          <p:cNvSpPr>
            <a:spLocks noGrp="1" noChangeArrowheads="1"/>
          </p:cNvSpPr>
          <p:nvPr>
            <p:ph type="title"/>
          </p:nvPr>
        </p:nvSpPr>
        <p:spPr/>
        <p:txBody>
          <a:bodyPr vert="horz" lIns="91440" tIns="45720" rIns="91440" bIns="45720" rtlCol="0" anchor="ctr">
            <a:noAutofit/>
          </a:bodyPr>
          <a:lstStyle/>
          <a:p>
            <a:pPr>
              <a:spcBef>
                <a:spcPts val="300"/>
              </a:spcBef>
              <a:spcAft>
                <a:spcPts val="300"/>
              </a:spcAft>
            </a:pPr>
            <a:r>
              <a:rPr lang="en-US" sz="2400" dirty="0">
                <a:latin typeface="Arial" panose="020B0604020202020204" pitchFamily="34" charset="0"/>
                <a:cs typeface="Arial" panose="020B0604020202020204" pitchFamily="34" charset="0"/>
              </a:rPr>
              <a:t>The</a:t>
            </a:r>
            <a:r>
              <a:rPr lang="en-US" sz="2400" dirty="0">
                <a:cs typeface="Arial" panose="020B0604020202020204" pitchFamily="34" charset="0"/>
              </a:rPr>
              <a:t> </a:t>
            </a:r>
            <a:r>
              <a:rPr lang="en-US" sz="2400" dirty="0">
                <a:latin typeface="Arial" panose="020B0604020202020204" pitchFamily="34" charset="0"/>
                <a:cs typeface="Arial" panose="020B0604020202020204" pitchFamily="34" charset="0"/>
              </a:rPr>
              <a:t>Procurement</a:t>
            </a:r>
            <a:r>
              <a:rPr lang="en-US" sz="2400" dirty="0">
                <a:cs typeface="Arial" panose="020B0604020202020204" pitchFamily="34" charset="0"/>
              </a:rPr>
              <a:t> </a:t>
            </a:r>
            <a:r>
              <a:rPr lang="en-US" sz="2400" dirty="0">
                <a:latin typeface="Arial" panose="020B0604020202020204" pitchFamily="34" charset="0"/>
                <a:cs typeface="Arial" panose="020B0604020202020204" pitchFamily="34" charset="0"/>
              </a:rPr>
              <a:t>Dependency</a:t>
            </a:r>
            <a:r>
              <a:rPr lang="en-US" sz="2400" dirty="0">
                <a:cs typeface="Arial" panose="020B0604020202020204" pitchFamily="34" charset="0"/>
              </a:rPr>
              <a:t> </a:t>
            </a:r>
          </a:p>
        </p:txBody>
      </p:sp>
      <p:sp>
        <p:nvSpPr>
          <p:cNvPr id="89091" name="Rectangle 3"/>
          <p:cNvSpPr>
            <a:spLocks noGrp="1" noChangeArrowheads="1"/>
          </p:cNvSpPr>
          <p:nvPr>
            <p:ph idx="1"/>
          </p:nvPr>
        </p:nvSpPr>
        <p:spPr>
          <a:xfrm>
            <a:off x="228600" y="2286001"/>
            <a:ext cx="11692467" cy="3962400"/>
          </a:xfrm>
        </p:spPr>
        <p:txBody>
          <a:bodyPr>
            <a:normAutofit/>
          </a:bodyPr>
          <a:lstStyle/>
          <a:p>
            <a:pPr algn="l">
              <a:lnSpc>
                <a:spcPct val="110000"/>
              </a:lnSpc>
              <a:spcBef>
                <a:spcPts val="300"/>
              </a:spcBef>
              <a:spcAft>
                <a:spcPts val="300"/>
              </a:spcAft>
              <a:buClr>
                <a:schemeClr val="tx2"/>
              </a:buClr>
            </a:pPr>
            <a:r>
              <a:rPr lang="en-US" sz="2800" dirty="0">
                <a:latin typeface="Arial" panose="020B0604020202020204" pitchFamily="34" charset="0"/>
                <a:cs typeface="Arial" panose="020B0604020202020204" pitchFamily="34" charset="0"/>
              </a:rPr>
              <a:t>Vendor sourced IT products / services make up the majority of </a:t>
            </a:r>
            <a:r>
              <a:rPr lang="en-US" sz="2800" dirty="0" smtClean="0">
                <a:latin typeface="Arial" panose="020B0604020202020204" pitchFamily="34" charset="0"/>
                <a:cs typeface="Arial" panose="020B0604020202020204" pitchFamily="34" charset="0"/>
              </a:rPr>
              <a:t>state </a:t>
            </a:r>
            <a:r>
              <a:rPr lang="en-US" sz="2800" dirty="0">
                <a:latin typeface="Arial" panose="020B0604020202020204" pitchFamily="34" charset="0"/>
                <a:cs typeface="Arial" panose="020B0604020202020204" pitchFamily="34" charset="0"/>
              </a:rPr>
              <a:t>IT</a:t>
            </a:r>
          </a:p>
          <a:p>
            <a:pPr algn="l">
              <a:lnSpc>
                <a:spcPct val="110000"/>
              </a:lnSpc>
              <a:spcBef>
                <a:spcPts val="300"/>
              </a:spcBef>
              <a:spcAft>
                <a:spcPts val="300"/>
              </a:spcAft>
              <a:buClr>
                <a:schemeClr val="tx2"/>
              </a:buClr>
            </a:pPr>
            <a:r>
              <a:rPr lang="en-US" sz="2800" dirty="0">
                <a:latin typeface="Arial" panose="020B0604020202020204" pitchFamily="34" charset="0"/>
                <a:cs typeface="Arial" panose="020B0604020202020204" pitchFamily="34" charset="0"/>
              </a:rPr>
              <a:t>Most products / services do not meet accessibility technical standards</a:t>
            </a:r>
          </a:p>
          <a:p>
            <a:pPr algn="l">
              <a:lnSpc>
                <a:spcPct val="110000"/>
              </a:lnSpc>
              <a:spcBef>
                <a:spcPts val="300"/>
              </a:spcBef>
              <a:spcAft>
                <a:spcPts val="300"/>
              </a:spcAft>
              <a:buClr>
                <a:schemeClr val="tx2"/>
              </a:buClr>
            </a:pPr>
            <a:r>
              <a:rPr lang="en-US" sz="2800" dirty="0">
                <a:latin typeface="Arial" panose="020B0604020202020204" pitchFamily="34" charset="0"/>
                <a:cs typeface="Arial" panose="020B0604020202020204" pitchFamily="34" charset="0"/>
              </a:rPr>
              <a:t>There will be high dependency on procured IT for the foreseeable future </a:t>
            </a:r>
          </a:p>
          <a:p>
            <a:pPr algn="l">
              <a:lnSpc>
                <a:spcPct val="110000"/>
              </a:lnSpc>
              <a:spcBef>
                <a:spcPts val="300"/>
              </a:spcBef>
              <a:spcAft>
                <a:spcPts val="300"/>
              </a:spcAft>
              <a:buClr>
                <a:schemeClr val="tx2"/>
              </a:buClr>
            </a:pPr>
            <a:r>
              <a:rPr lang="en-US" sz="2800" dirty="0">
                <a:latin typeface="Arial" panose="020B0604020202020204" pitchFamily="34" charset="0"/>
                <a:cs typeface="Arial" panose="020B0604020202020204" pitchFamily="34" charset="0"/>
              </a:rPr>
              <a:t>All </a:t>
            </a:r>
            <a:r>
              <a:rPr lang="en-US" sz="2800" dirty="0" smtClean="0">
                <a:latin typeface="Arial" panose="020B0604020202020204" pitchFamily="34" charset="0"/>
                <a:cs typeface="Arial" panose="020B0604020202020204" pitchFamily="34" charset="0"/>
              </a:rPr>
              <a:t>states, </a:t>
            </a:r>
            <a:r>
              <a:rPr lang="en-US" sz="2800" dirty="0">
                <a:latin typeface="Arial" panose="020B0604020202020204" pitchFamily="34" charset="0"/>
                <a:cs typeface="Arial" panose="020B0604020202020204" pitchFamily="34" charset="0"/>
              </a:rPr>
              <a:t>federal </a:t>
            </a:r>
            <a:r>
              <a:rPr lang="en-US" sz="2800" dirty="0" smtClean="0">
                <a:latin typeface="Arial" panose="020B0604020202020204" pitchFamily="34" charset="0"/>
                <a:cs typeface="Arial" panose="020B0604020202020204" pitchFamily="34" charset="0"/>
              </a:rPr>
              <a:t>agencies, and </a:t>
            </a:r>
            <a:r>
              <a:rPr lang="en-US" sz="2800" dirty="0">
                <a:latin typeface="Arial" panose="020B0604020202020204" pitchFamily="34" charset="0"/>
                <a:cs typeface="Arial" panose="020B0604020202020204" pitchFamily="34" charset="0"/>
              </a:rPr>
              <a:t>the private sector experience this </a:t>
            </a:r>
            <a:r>
              <a:rPr lang="en-US" sz="2800" dirty="0" smtClean="0">
                <a:latin typeface="Arial" panose="020B0604020202020204" pitchFamily="34" charset="0"/>
                <a:cs typeface="Arial" panose="020B0604020202020204" pitchFamily="34" charset="0"/>
              </a:rPr>
              <a:t>problem</a:t>
            </a:r>
            <a:endParaRPr lang="en-US" sz="2800" b="1" dirty="0">
              <a:latin typeface="Arial" panose="020B0604020202020204" pitchFamily="34" charset="0"/>
              <a:cs typeface="Arial" panose="020B0604020202020204" pitchFamily="34" charset="0"/>
            </a:endParaRPr>
          </a:p>
          <a:p>
            <a:pPr marL="454920" lvl="1" indent="0" algn="l">
              <a:spcBef>
                <a:spcPts val="300"/>
              </a:spcBef>
              <a:spcAft>
                <a:spcPts val="300"/>
              </a:spcAft>
              <a:buNone/>
            </a:pPr>
            <a:endParaRPr lang="en-US" sz="2400" b="1" dirty="0">
              <a:solidFill>
                <a:schemeClr val="tx2"/>
              </a:solidFill>
              <a:latin typeface="Arial" panose="020B0604020202020204" pitchFamily="34" charset="0"/>
              <a:cs typeface="Arial" panose="020B0604020202020204" pitchFamily="34" charset="0"/>
            </a:endParaRPr>
          </a:p>
          <a:p>
            <a:pPr lvl="1" algn="l">
              <a:spcBef>
                <a:spcPts val="300"/>
              </a:spcBef>
              <a:spcAft>
                <a:spcPts val="300"/>
              </a:spcAft>
            </a:pPr>
            <a:endParaRPr lang="en-US" sz="2400" dirty="0">
              <a:latin typeface="Arial" panose="020B0604020202020204" pitchFamily="34" charset="0"/>
              <a:cs typeface="Arial" panose="020B0604020202020204" pitchFamily="34" charset="0"/>
            </a:endParaRPr>
          </a:p>
        </p:txBody>
      </p:sp>
      <p:pic>
        <p:nvPicPr>
          <p:cNvPr id="10245" name="Picture 5" descr="buy letters attached to a 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914400"/>
            <a:ext cx="2000251" cy="149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357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vert="horz" lIns="91440" tIns="45720" rIns="91440" bIns="45720" rtlCol="0" anchor="ctr">
            <a:noAutofit/>
          </a:bodyPr>
          <a:lstStyle/>
          <a:p>
            <a:pPr>
              <a:spcBef>
                <a:spcPts val="300"/>
              </a:spcBef>
              <a:spcAft>
                <a:spcPts val="300"/>
              </a:spcAft>
            </a:pPr>
            <a:r>
              <a:rPr lang="en-US" sz="2400" dirty="0">
                <a:latin typeface="Arial" panose="020B0604020202020204" pitchFamily="34" charset="0"/>
                <a:cs typeface="Arial" panose="020B0604020202020204" pitchFamily="34" charset="0"/>
              </a:rPr>
              <a:t>EIR Accessibility in DIR’s Cooperative Contracts</a:t>
            </a:r>
          </a:p>
        </p:txBody>
      </p:sp>
      <p:sp>
        <p:nvSpPr>
          <p:cNvPr id="4099" name="Rectangle 3"/>
          <p:cNvSpPr>
            <a:spLocks noGrp="1" noChangeArrowheads="1"/>
          </p:cNvSpPr>
          <p:nvPr>
            <p:ph idx="1"/>
          </p:nvPr>
        </p:nvSpPr>
        <p:spPr/>
        <p:txBody>
          <a:bodyPr>
            <a:normAutofit/>
          </a:bodyPr>
          <a:lstStyle/>
          <a:p>
            <a:pPr marL="0" indent="0" algn="l">
              <a:lnSpc>
                <a:spcPct val="100000"/>
              </a:lnSpc>
              <a:spcBef>
                <a:spcPts val="600"/>
              </a:spcBef>
              <a:spcAft>
                <a:spcPts val="600"/>
              </a:spcAft>
              <a:buNone/>
            </a:pPr>
            <a:r>
              <a:rPr lang="en-US" sz="2800" b="1" dirty="0">
                <a:latin typeface="Arial" panose="020B0604020202020204" pitchFamily="34" charset="0"/>
                <a:cs typeface="Arial" panose="020B0604020202020204" pitchFamily="34" charset="0"/>
              </a:rPr>
              <a:t>DIR’s role</a:t>
            </a:r>
          </a:p>
          <a:p>
            <a:pPr algn="l" eaLnBrk="1" hangingPunct="1">
              <a:lnSpc>
                <a:spcPct val="100000"/>
              </a:lnSpc>
              <a:spcBef>
                <a:spcPts val="600"/>
              </a:spcBef>
              <a:spcAft>
                <a:spcPts val="600"/>
              </a:spcAft>
            </a:pPr>
            <a:r>
              <a:rPr lang="en-US" sz="2800" dirty="0">
                <a:latin typeface="Arial" panose="020B0604020202020204" pitchFamily="34" charset="0"/>
                <a:cs typeface="Arial" panose="020B0604020202020204" pitchFamily="34" charset="0"/>
              </a:rPr>
              <a:t>Ensure that </a:t>
            </a:r>
          </a:p>
          <a:p>
            <a:pPr lvl="1" algn="l">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EIR accessibility language and documentation requirements are integrated into RFO templates and final contracts</a:t>
            </a:r>
          </a:p>
          <a:p>
            <a:pPr lvl="1" algn="l">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Accessibility documentation is included in vendor submissions and reviewed in the RFO process </a:t>
            </a:r>
          </a:p>
          <a:p>
            <a:pPr lvl="2" algn="l">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Voluntary Product Accessibility Templates (VPATs)</a:t>
            </a:r>
          </a:p>
          <a:p>
            <a:pPr lvl="2" algn="l">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Policy Driven Adoption for Accessibility (PDAA ) Vendor </a:t>
            </a:r>
            <a:r>
              <a:rPr lang="en-US" sz="1800" dirty="0">
                <a:latin typeface="Arial" panose="020B0604020202020204" pitchFamily="34" charset="0"/>
                <a:cs typeface="Arial" panose="020B0604020202020204" pitchFamily="34" charset="0"/>
              </a:rPr>
              <a:t>S</a:t>
            </a:r>
            <a:r>
              <a:rPr lang="en-US" sz="1800" dirty="0" smtClean="0">
                <a:latin typeface="Arial" panose="020B0604020202020204" pitchFamily="34" charset="0"/>
                <a:cs typeface="Arial" panose="020B0604020202020204" pitchFamily="34" charset="0"/>
              </a:rPr>
              <a:t>elf </a:t>
            </a:r>
            <a:r>
              <a:rPr lang="en-US" sz="1800" dirty="0">
                <a:latin typeface="Arial" panose="020B0604020202020204" pitchFamily="34" charset="0"/>
                <a:cs typeface="Arial" panose="020B0604020202020204" pitchFamily="34" charset="0"/>
              </a:rPr>
              <a:t>A</a:t>
            </a:r>
            <a:r>
              <a:rPr lang="en-US" sz="1800" dirty="0" smtClean="0">
                <a:latin typeface="Arial" panose="020B0604020202020204" pitchFamily="34" charset="0"/>
                <a:cs typeface="Arial" panose="020B0604020202020204" pitchFamily="34" charset="0"/>
              </a:rPr>
              <a:t>ssessment </a:t>
            </a:r>
          </a:p>
          <a:p>
            <a:pPr lvl="2" algn="l">
              <a:lnSpc>
                <a:spcPct val="100000"/>
              </a:lnSpc>
              <a:spcBef>
                <a:spcPts val="600"/>
              </a:spcBef>
              <a:spcAft>
                <a:spcPts val="600"/>
              </a:spcAft>
            </a:pPr>
            <a:r>
              <a:rPr lang="en-US" sz="1800" dirty="0" smtClean="0">
                <a:latin typeface="Arial" panose="020B0604020202020204" pitchFamily="34" charset="0"/>
                <a:cs typeface="Arial" panose="020B0604020202020204" pitchFamily="34" charset="0"/>
              </a:rPr>
              <a:t>Other as specified </a:t>
            </a:r>
            <a:endParaRPr lang="en-US" sz="1800" dirty="0">
              <a:latin typeface="Arial" panose="020B0604020202020204" pitchFamily="34" charset="0"/>
              <a:cs typeface="Arial" panose="020B0604020202020204" pitchFamily="34" charset="0"/>
            </a:endParaRPr>
          </a:p>
          <a:p>
            <a:pPr lvl="1" algn="l">
              <a:lnSpc>
                <a:spcPct val="100000"/>
              </a:lnSpc>
              <a:spcBef>
                <a:spcPts val="600"/>
              </a:spcBef>
              <a:spcAft>
                <a:spcPts val="600"/>
              </a:spcAft>
            </a:pPr>
            <a:r>
              <a:rPr lang="en-US" sz="2400" dirty="0" smtClean="0">
                <a:latin typeface="Arial" panose="020B0604020202020204" pitchFamily="34" charset="0"/>
                <a:cs typeface="Arial" panose="020B0604020202020204" pitchFamily="34" charset="0"/>
              </a:rPr>
              <a:t>Accessibility documentation (VPATs) </a:t>
            </a:r>
            <a:r>
              <a:rPr lang="en-US" sz="2400" dirty="0">
                <a:latin typeface="Arial" panose="020B0604020202020204" pitchFamily="34" charset="0"/>
                <a:cs typeface="Arial" panose="020B0604020202020204" pitchFamily="34" charset="0"/>
              </a:rPr>
              <a:t>are available from the vendor’s DIR contract web page (once awarded)  </a:t>
            </a:r>
          </a:p>
        </p:txBody>
      </p:sp>
      <p:sp>
        <p:nvSpPr>
          <p:cNvPr id="4101" name="Slide Number Placeholder 4"/>
          <p:cNvSpPr>
            <a:spLocks noGrp="1"/>
          </p:cNvSpPr>
          <p:nvPr>
            <p:ph type="sldNum" sz="quarter" idx="4294967295"/>
          </p:nvPr>
        </p:nvSpPr>
        <p:spPr>
          <a:xfrm>
            <a:off x="0" y="657225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F8EE9BD-5F8B-42AF-8ECA-8B4207AEC935}" type="slidenum">
              <a:rPr lang="en-US" smtClean="0">
                <a:latin typeface="Gill Sans" charset="0"/>
              </a:rPr>
              <a:pPr/>
              <a:t>8</a:t>
            </a:fld>
            <a:endParaRPr lang="en-US" dirty="0" smtClean="0">
              <a:latin typeface="Gill Sans" charset="0"/>
            </a:endParaRPr>
          </a:p>
        </p:txBody>
      </p:sp>
    </p:spTree>
    <p:extLst>
      <p:ext uri="{BB962C8B-B14F-4D97-AF65-F5344CB8AC3E}">
        <p14:creationId xmlns:p14="http://schemas.microsoft.com/office/powerpoint/2010/main" val="136282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Slide Number Placeholder 4"/>
          <p:cNvSpPr>
            <a:spLocks noGrp="1"/>
          </p:cNvSpPr>
          <p:nvPr>
            <p:ph type="sldNum" sz="quarter" idx="4294967295"/>
          </p:nvPr>
        </p:nvSpPr>
        <p:spPr>
          <a:xfrm>
            <a:off x="0" y="6470650"/>
            <a:ext cx="5029200" cy="24447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7F8EE9BD-5F8B-42AF-8ECA-8B4207AEC935}" type="slidenum">
              <a:rPr lang="en-US" smtClean="0">
                <a:latin typeface="Gill Sans" charset="0"/>
              </a:rPr>
              <a:pPr/>
              <a:t>9</a:t>
            </a:fld>
            <a:endParaRPr lang="en-US" dirty="0" smtClean="0">
              <a:latin typeface="Gill Sans" charset="0"/>
            </a:endParaRPr>
          </a:p>
        </p:txBody>
      </p:sp>
      <p:sp>
        <p:nvSpPr>
          <p:cNvPr id="4098" name="Rectangle 2"/>
          <p:cNvSpPr>
            <a:spLocks noGrp="1" noChangeArrowheads="1"/>
          </p:cNvSpPr>
          <p:nvPr>
            <p:ph type="title"/>
          </p:nvPr>
        </p:nvSpPr>
        <p:spPr>
          <a:noFill/>
        </p:spPr>
        <p:txBody>
          <a:bodyPr vert="horz" lIns="91440" tIns="45720" rIns="91440" bIns="45720" rtlCol="0" anchor="ctr">
            <a:noAutofit/>
          </a:bodyPr>
          <a:lstStyle/>
          <a:p>
            <a:pPr fontAlgn="base">
              <a:spcAft>
                <a:spcPct val="0"/>
              </a:spcAft>
            </a:pPr>
            <a:r>
              <a:rPr lang="en-US" sz="2400" dirty="0">
                <a:latin typeface="Arial" panose="020B0604020202020204" pitchFamily="34" charset="0"/>
                <a:cs typeface="Arial" panose="020B0604020202020204" pitchFamily="34" charset="0"/>
              </a:rPr>
              <a:t>EIR Accessibility in DIR’s Cooperative </a:t>
            </a:r>
            <a:r>
              <a:rPr lang="en-US" sz="2400" dirty="0" smtClean="0">
                <a:latin typeface="Arial" panose="020B0604020202020204" pitchFamily="34" charset="0"/>
                <a:cs typeface="Arial" panose="020B0604020202020204" pitchFamily="34" charset="0"/>
              </a:rPr>
              <a:t>Contracts(Cont.)</a:t>
            </a:r>
            <a:endParaRPr lang="en-US" sz="2400" dirty="0">
              <a:latin typeface="Arial" panose="020B0604020202020204" pitchFamily="34" charset="0"/>
              <a:cs typeface="Arial" panose="020B0604020202020204" pitchFamily="34" charset="0"/>
            </a:endParaRPr>
          </a:p>
        </p:txBody>
      </p:sp>
      <p:sp>
        <p:nvSpPr>
          <p:cNvPr id="4099" name="Rectangle 3"/>
          <p:cNvSpPr>
            <a:spLocks noGrp="1" noChangeArrowheads="1"/>
          </p:cNvSpPr>
          <p:nvPr>
            <p:ph idx="1"/>
          </p:nvPr>
        </p:nvSpPr>
        <p:spPr>
          <a:xfrm>
            <a:off x="300307" y="914398"/>
            <a:ext cx="11472862" cy="5400675"/>
          </a:xfrm>
        </p:spPr>
        <p:txBody>
          <a:bodyPr vert="horz" lIns="91440" tIns="45720" rIns="91440" bIns="45720" rtlCol="0">
            <a:noAutofit/>
          </a:bodyPr>
          <a:lstStyle/>
          <a:p>
            <a:pPr marL="0" indent="0" algn="l">
              <a:lnSpc>
                <a:spcPct val="120000"/>
              </a:lnSpc>
              <a:spcBef>
                <a:spcPts val="600"/>
              </a:spcBef>
              <a:spcAft>
                <a:spcPts val="600"/>
              </a:spcAft>
              <a:buNone/>
            </a:pPr>
            <a:r>
              <a:rPr lang="en-US" sz="2400" b="1" dirty="0">
                <a:latin typeface="Arial" panose="020B0604020202020204" pitchFamily="34" charset="0"/>
                <a:cs typeface="Arial" panose="020B0604020202020204" pitchFamily="34" charset="0"/>
              </a:rPr>
              <a:t>Procuring agency’s role</a:t>
            </a:r>
          </a:p>
          <a:p>
            <a:pPr algn="l">
              <a:lnSpc>
                <a:spcPct val="120000"/>
              </a:lnSpc>
              <a:spcBef>
                <a:spcPts val="600"/>
              </a:spcBef>
              <a:spcAft>
                <a:spcPts val="600"/>
              </a:spcAft>
            </a:pPr>
            <a:r>
              <a:rPr lang="en-US" sz="2400" dirty="0">
                <a:latin typeface="Arial" panose="020B0604020202020204" pitchFamily="34" charset="0"/>
                <a:cs typeface="Arial" panose="020B0604020202020204" pitchFamily="34" charset="0"/>
              </a:rPr>
              <a:t>Ensure that agencies understand their responsibilities when using DIR Contracts</a:t>
            </a:r>
          </a:p>
          <a:p>
            <a:pPr lvl="1" algn="l">
              <a:lnSpc>
                <a:spcPct val="120000"/>
              </a:lnSpc>
              <a:spcBef>
                <a:spcPts val="600"/>
              </a:spcBef>
              <a:spcAft>
                <a:spcPts val="600"/>
              </a:spcAft>
            </a:pPr>
            <a:r>
              <a:rPr lang="en-US" dirty="0">
                <a:latin typeface="Arial" panose="020B0604020202020204" pitchFamily="34" charset="0"/>
                <a:cs typeface="Arial" panose="020B0604020202020204" pitchFamily="34" charset="0"/>
              </a:rPr>
              <a:t>Boilerplate language in “Contract Overview” section of every DIR contract page:</a:t>
            </a:r>
          </a:p>
          <a:p>
            <a:pPr marL="0" indent="0" algn="l">
              <a:lnSpc>
                <a:spcPct val="120000"/>
              </a:lnSpc>
              <a:spcBef>
                <a:spcPts val="600"/>
              </a:spcBef>
              <a:spcAft>
                <a:spcPts val="600"/>
              </a:spcAft>
              <a:buNone/>
            </a:pPr>
            <a:endParaRPr lang="en-US" sz="2400" b="1" dirty="0">
              <a:latin typeface="Arial" panose="020B0604020202020204" pitchFamily="34" charset="0"/>
              <a:cs typeface="Arial" panose="020B0604020202020204" pitchFamily="34" charset="0"/>
            </a:endParaRPr>
          </a:p>
          <a:p>
            <a:pPr marL="0" indent="0" algn="l">
              <a:lnSpc>
                <a:spcPct val="120000"/>
              </a:lnSpc>
              <a:spcBef>
                <a:spcPts val="600"/>
              </a:spcBef>
              <a:spcAft>
                <a:spcPts val="600"/>
              </a:spcAft>
              <a:buNone/>
            </a:pPr>
            <a:endParaRPr lang="en-US" sz="2400" b="1" dirty="0">
              <a:latin typeface="Arial" panose="020B0604020202020204" pitchFamily="34" charset="0"/>
              <a:cs typeface="Arial" panose="020B0604020202020204" pitchFamily="34" charset="0"/>
            </a:endParaRPr>
          </a:p>
          <a:p>
            <a:pPr algn="l">
              <a:lnSpc>
                <a:spcPct val="120000"/>
              </a:lnSpc>
              <a:spcBef>
                <a:spcPts val="600"/>
              </a:spcBef>
              <a:spcAft>
                <a:spcPts val="600"/>
              </a:spcAft>
            </a:pPr>
            <a:r>
              <a:rPr lang="en-US" sz="2400" dirty="0" smtClean="0">
                <a:latin typeface="Arial" panose="020B0604020202020204" pitchFamily="34" charset="0"/>
                <a:cs typeface="Arial" panose="020B0604020202020204" pitchFamily="34" charset="0"/>
              </a:rPr>
              <a:t>Obtaining </a:t>
            </a:r>
            <a:r>
              <a:rPr lang="en-US" sz="2400" dirty="0">
                <a:latin typeface="Arial" panose="020B0604020202020204" pitchFamily="34" charset="0"/>
                <a:cs typeface="Arial" panose="020B0604020202020204" pitchFamily="34" charset="0"/>
              </a:rPr>
              <a:t>documentation from vendors that supports the levels of accessibility claimed in VPATs or development services</a:t>
            </a:r>
          </a:p>
          <a:p>
            <a:pPr algn="l">
              <a:lnSpc>
                <a:spcPct val="120000"/>
              </a:lnSpc>
              <a:spcBef>
                <a:spcPts val="600"/>
              </a:spcBef>
              <a:spcAft>
                <a:spcPts val="600"/>
              </a:spcAft>
            </a:pPr>
            <a:r>
              <a:rPr lang="en-US" sz="2400" dirty="0">
                <a:latin typeface="Arial" panose="020B0604020202020204" pitchFamily="34" charset="0"/>
                <a:cs typeface="Arial" panose="020B0604020202020204" pitchFamily="34" charset="0"/>
              </a:rPr>
              <a:t>Perform assessments </a:t>
            </a:r>
            <a:r>
              <a:rPr lang="en-US" sz="2400" dirty="0" smtClean="0">
                <a:latin typeface="Arial" panose="020B0604020202020204" pitchFamily="34" charset="0"/>
                <a:cs typeface="Arial" panose="020B0604020202020204" pitchFamily="34" charset="0"/>
              </a:rPr>
              <a:t>as needed on </a:t>
            </a:r>
            <a:r>
              <a:rPr lang="en-US" sz="2400" dirty="0">
                <a:latin typeface="Arial" panose="020B0604020202020204" pitchFamily="34" charset="0"/>
                <a:cs typeface="Arial" panose="020B0604020202020204" pitchFamily="34" charset="0"/>
              </a:rPr>
              <a:t>the accessibility of products and services being procured PRIOR to procurement  </a:t>
            </a:r>
          </a:p>
          <a:p>
            <a:pPr algn="l">
              <a:lnSpc>
                <a:spcPct val="120000"/>
              </a:lnSpc>
              <a:spcBef>
                <a:spcPts val="600"/>
              </a:spcBef>
              <a:spcAft>
                <a:spcPts val="600"/>
              </a:spcAft>
            </a:pPr>
            <a:r>
              <a:rPr lang="en-US" sz="2400" dirty="0">
                <a:latin typeface="Arial" panose="020B0604020202020204" pitchFamily="34" charset="0"/>
                <a:cs typeface="Arial" panose="020B0604020202020204" pitchFamily="34" charset="0"/>
              </a:rPr>
              <a:t>File exceptions through their agency exceptions processes for non compliant products / services </a:t>
            </a:r>
          </a:p>
          <a:p>
            <a:pPr marL="0" indent="0" algn="l">
              <a:lnSpc>
                <a:spcPct val="120000"/>
              </a:lnSpc>
              <a:spcBef>
                <a:spcPts val="600"/>
              </a:spcBef>
              <a:spcAft>
                <a:spcPts val="600"/>
              </a:spcAft>
              <a:buNone/>
            </a:pPr>
            <a:endParaRPr lang="en-US" sz="2400" dirty="0">
              <a:latin typeface="Arial" panose="020B0604020202020204" pitchFamily="34" charset="0"/>
              <a:cs typeface="Arial" panose="020B0604020202020204" pitchFamily="34" charset="0"/>
            </a:endParaRPr>
          </a:p>
          <a:p>
            <a:pPr marL="0" indent="0" algn="l">
              <a:lnSpc>
                <a:spcPct val="120000"/>
              </a:lnSpc>
              <a:spcBef>
                <a:spcPts val="600"/>
              </a:spcBef>
              <a:spcAft>
                <a:spcPts val="600"/>
              </a:spcAft>
              <a:buNone/>
            </a:pPr>
            <a:endParaRPr lang="en-US" sz="2400" b="1" dirty="0">
              <a:latin typeface="Arial" panose="020B0604020202020204" pitchFamily="34" charset="0"/>
              <a:cs typeface="Arial" panose="020B0604020202020204" pitchFamily="34" charset="0"/>
            </a:endParaRPr>
          </a:p>
        </p:txBody>
      </p:sp>
      <p:sp>
        <p:nvSpPr>
          <p:cNvPr id="2" name="Rectangle 1"/>
          <p:cNvSpPr/>
          <p:nvPr/>
        </p:nvSpPr>
        <p:spPr>
          <a:xfrm>
            <a:off x="778934" y="2531536"/>
            <a:ext cx="10608734" cy="1306512"/>
          </a:xfrm>
          <a:prstGeom prst="rect">
            <a:avLst/>
          </a:prstGeom>
        </p:spPr>
        <p:txBody>
          <a:bodyPr wrap="square">
            <a:spAutoFit/>
          </a:bodyPr>
          <a:lstStyle/>
          <a:p>
            <a:pPr algn="l" eaLnBrk="1" hangingPunct="1">
              <a:lnSpc>
                <a:spcPct val="100000"/>
              </a:lnSpc>
              <a:spcBef>
                <a:spcPct val="35000"/>
              </a:spcBef>
            </a:pPr>
            <a:r>
              <a:rPr lang="en-US" sz="1400" b="1" dirty="0">
                <a:solidFill>
                  <a:srgbClr val="0000FF"/>
                </a:solidFill>
              </a:rPr>
              <a:t>Electronic and Information Resources (EIR) Accessibility</a:t>
            </a:r>
          </a:p>
          <a:p>
            <a:pPr>
              <a:spcBef>
                <a:spcPct val="35000"/>
              </a:spcBef>
            </a:pPr>
            <a:r>
              <a:rPr lang="en-US" sz="1400" dirty="0">
                <a:solidFill>
                  <a:srgbClr val="0000FF"/>
                </a:solidFill>
              </a:rPr>
              <a:t>Information regarding Electronic and Information Resources (EIR) accessibility of this vendor’s offerings is included in the contract</a:t>
            </a:r>
            <a:r>
              <a:rPr lang="en-US" sz="1400" b="1" u="sng" dirty="0">
                <a:solidFill>
                  <a:srgbClr val="0000FF"/>
                </a:solidFill>
              </a:rPr>
              <a:t>. Agencies purchasing products or services are responsible for complying with Texas EIR Accessibility statute and rules, as defined in TGC 2054 Subchapter M, 1TAC 206, and 1 TAC 213. </a:t>
            </a:r>
            <a:r>
              <a:rPr lang="en-US" sz="1400" dirty="0">
                <a:solidFill>
                  <a:srgbClr val="0000FF"/>
                </a:solidFill>
              </a:rPr>
              <a:t>For additional information, visit the Vendor Website or contact the vendor directly</a:t>
            </a:r>
            <a:r>
              <a:rPr lang="en-US" sz="1800" dirty="0">
                <a:solidFill>
                  <a:srgbClr val="0000FF"/>
                </a:solidFill>
              </a:rPr>
              <a:t>. </a:t>
            </a:r>
          </a:p>
        </p:txBody>
      </p:sp>
    </p:spTree>
    <p:extLst>
      <p:ext uri="{BB962C8B-B14F-4D97-AF65-F5344CB8AC3E}">
        <p14:creationId xmlns:p14="http://schemas.microsoft.com/office/powerpoint/2010/main" val="256024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RTheme">
  <a:themeElements>
    <a:clrScheme name="DIR_20101204 16">
      <a:dk1>
        <a:srgbClr val="000000"/>
      </a:dk1>
      <a:lt1>
        <a:srgbClr val="FFFFFF"/>
      </a:lt1>
      <a:dk2>
        <a:srgbClr val="1111AD"/>
      </a:dk2>
      <a:lt2>
        <a:srgbClr val="969696"/>
      </a:lt2>
      <a:accent1>
        <a:srgbClr val="CCD5ED"/>
      </a:accent1>
      <a:accent2>
        <a:srgbClr val="29AAE2"/>
      </a:accent2>
      <a:accent3>
        <a:srgbClr val="FFFFFF"/>
      </a:accent3>
      <a:accent4>
        <a:srgbClr val="000000"/>
      </a:accent4>
      <a:accent5>
        <a:srgbClr val="E2E7F4"/>
      </a:accent5>
      <a:accent6>
        <a:srgbClr val="249ACD"/>
      </a:accent6>
      <a:hlink>
        <a:srgbClr val="056CB6"/>
      </a:hlink>
      <a:folHlink>
        <a:srgbClr val="262261"/>
      </a:folHlink>
    </a:clrScheme>
    <a:fontScheme name="DIR_201012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IR_201012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_201012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_201012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_201012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_201012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_201012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_201012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_201012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_201012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_201012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_201012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R_20101204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
      <a:clrScheme name="DIR_20101204 14">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15">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
      <a:clrScheme name="DIR_20101204 16">
        <a:dk1>
          <a:srgbClr val="000000"/>
        </a:dk1>
        <a:lt1>
          <a:srgbClr val="FFFFFF"/>
        </a:lt1>
        <a:dk2>
          <a:srgbClr val="1111AD"/>
        </a:dk2>
        <a:lt2>
          <a:srgbClr val="969696"/>
        </a:lt2>
        <a:accent1>
          <a:srgbClr val="CCD5ED"/>
        </a:accent1>
        <a:accent2>
          <a:srgbClr val="29AAE2"/>
        </a:accent2>
        <a:accent3>
          <a:srgbClr val="FFFFFF"/>
        </a:accent3>
        <a:accent4>
          <a:srgbClr val="000000"/>
        </a:accent4>
        <a:accent5>
          <a:srgbClr val="E2E7F4"/>
        </a:accent5>
        <a:accent6>
          <a:srgbClr val="249ACD"/>
        </a:accent6>
        <a:hlink>
          <a:srgbClr val="056CB6"/>
        </a:hlink>
        <a:folHlink>
          <a:srgbClr val="26226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Title Slide - Title &amp; Bulleted List - Title on Header - Small Pink Rectangle Header - Logo in Top Right Cor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_custom_template2" id="{1D95BC26-47A5-4B73-BBA2-87613B8C4657}" vid="{5C2128B3-CBBD-4F0A-90C8-290E476C763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7E061906B8D41B78466604C53C4AE" ma:contentTypeVersion="28" ma:contentTypeDescription="Create a new document." ma:contentTypeScope="" ma:versionID="b1fac3747e4839e2d4ffb6e4054a9b09">
  <xsd:schema xmlns:xsd="http://www.w3.org/2001/XMLSchema" xmlns:xs="http://www.w3.org/2001/XMLSchema" xmlns:p="http://schemas.microsoft.com/office/2006/metadata/properties" xmlns:ns2="1624d5a5-934e-431c-bdeb-2205adc15921" targetNamespace="http://schemas.microsoft.com/office/2006/metadata/properties" ma:root="true" ma:fieldsID="54ec43d53a1f88dddf6650d30005016a" ns2:_="">
    <xsd:import namespace="1624d5a5-934e-431c-bdeb-2205adc15921"/>
    <xsd:element name="properties">
      <xsd:complexType>
        <xsd:sequence>
          <xsd:element name="documentManagement">
            <xsd:complexType>
              <xsd:all>
                <xsd:element ref="ns2:DocumentCategory"/>
                <xsd:element ref="ns2:DocumentSummary"/>
                <xsd:element ref="ns2:DocumentPublishDate"/>
                <xsd:element ref="ns2:DIRDepartment" minOccurs="0"/>
                <xsd:element ref="ns2:RedirectURL" minOccurs="0"/>
                <xsd:element ref="ns2:SearchSummary" minOccurs="0"/>
                <xsd:element ref="ns2:DocumentSize" minOccurs="0"/>
                <xsd:element ref="ns2:DocumentExtension" minOccurs="0"/>
                <xsd:element ref="ns2:SearchKeywords" minOccurs="0"/>
                <xsd:element ref="ns2:TSLACSubject" minOccurs="0"/>
                <xsd:element ref="ns2:TSLACType"/>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d5a5-934e-431c-bdeb-2205adc15921" elementFormDefault="qualified">
    <xsd:import namespace="http://schemas.microsoft.com/office/2006/documentManagement/types"/>
    <xsd:import namespace="http://schemas.microsoft.com/office/infopath/2007/PartnerControls"/>
    <xsd:element name="DocumentCategory" ma:index="1" ma:displayName="Document Category" ma:format="Dropdown" ma:internalName="DocumentCategory">
      <xsd:simpleType>
        <xsd:restriction base="dms:Choice">
          <xsd:enumeration value="Audit"/>
          <xsd:enumeration value="Board"/>
          <xsd:enumeration value="Event Materials"/>
          <xsd:enumeration value="Forms"/>
          <xsd:enumeration value="Guidelines"/>
          <xsd:enumeration value="Other"/>
          <xsd:enumeration value="Policies"/>
          <xsd:enumeration value="Reports"/>
          <xsd:enumeration value="Templates"/>
        </xsd:restriction>
      </xsd:simpleType>
    </xsd:element>
    <xsd:element name="DocumentSummary" ma:index="2" ma:displayName="Document Summary" ma:internalName="DocumentSummary">
      <xsd:simpleType>
        <xsd:restriction base="dms:Note">
          <xsd:maxLength value="255"/>
        </xsd:restriction>
      </xsd:simpleType>
    </xsd:element>
    <xsd:element name="DocumentPublishDate" ma:index="3" ma:displayName="Document Publish Date" ma:default="[today]" ma:format="DateOnly" ma:internalName="DocumentPublishDate">
      <xsd:simpleType>
        <xsd:restriction base="dms:DateTime"/>
      </xsd:simpleType>
    </xsd:element>
    <xsd:element name="DIRDepartment" ma:index="4" nillable="true" ma:displayName="DIR Department" ma:default="General" ma:format="Dropdown" ma:internalName="DIRDepartment">
      <xsd:simpleType>
        <xsd:restriction base="dms:Choice">
          <xsd:enumeration value="Contracts"/>
          <xsd:enumeration value="Data Center"/>
          <xsd:enumeration value="General"/>
          <xsd:enumeration value="Information Security"/>
          <xsd:enumeration value="Policy &amp; Planning"/>
          <xsd:enumeration value="Telecom"/>
          <xsd:enumeration value="Texas.Gov"/>
        </xsd:restriction>
      </xsd:simpleType>
    </xsd:element>
    <xsd:element name="RedirectURL" ma:index="5" nillable="true" ma:displayName="Redirect URL" ma:hidden="true" ma:internalName="RedirectURL" ma:readOnly="false">
      <xsd:simpleType>
        <xsd:restriction base="dms:Text">
          <xsd:maxLength value="255"/>
        </xsd:restriction>
      </xsd:simpleType>
    </xsd:element>
    <xsd:element name="SearchSummary" ma:index="6" nillable="true" ma:displayName="Search Summary" ma:hidden="true" ma:internalName="SearchSummary" ma:readOnly="false">
      <xsd:simpleType>
        <xsd:restriction base="dms:Note"/>
      </xsd:simpleType>
    </xsd:element>
    <xsd:element name="DocumentSize" ma:index="15" nillable="true" ma:displayName="Document Size" ma:hidden="true" ma:internalName="DocumentSize" ma:readOnly="false">
      <xsd:simpleType>
        <xsd:restriction base="dms:Text">
          <xsd:maxLength value="255"/>
        </xsd:restriction>
      </xsd:simpleType>
    </xsd:element>
    <xsd:element name="DocumentExtension" ma:index="16" nillable="true" ma:displayName="Document Extension" ma:hidden="true" ma:internalName="DocumentExtension" ma:readOnly="false">
      <xsd:simpleType>
        <xsd:restriction base="dms:Text">
          <xsd:maxLength value="255"/>
        </xsd:restriction>
      </xsd:simpleType>
    </xsd:element>
    <xsd:element name="SearchKeywords" ma:index="17" nillable="true" ma:displayName="Search Keywords" ma:internalName="SearchKeywords">
      <xsd:simpleType>
        <xsd:restriction base="dms:Text">
          <xsd:maxLength value="255"/>
        </xsd:restriction>
      </xsd:simpleType>
    </xsd:element>
    <xsd:element name="TSLACSubject" ma:index="18" nillable="true" ma:displayName="TSLAC Subject" ma:internalName="TSLACSubject" ma:requiredMultiChoice="true">
      <xsd:complexType>
        <xsd:complexContent>
          <xsd:extension base="dms:MultiChoice">
            <xsd:sequence>
              <xsd:element name="Value" maxOccurs="unbounded" minOccurs="0" nillable="true">
                <xsd:simpleType>
                  <xsd:restriction base="dms:Choice">
                    <xsd:enumeration value="Auditing Budget"/>
                    <xsd:enumeration value="Executive Departments"/>
                    <xsd:enumeration value="Government Information"/>
                    <xsd:enumeration value="Government Purchasing"/>
                    <xsd:enumeration value="State Governments"/>
                  </xsd:restriction>
                </xsd:simpleType>
              </xsd:element>
            </xsd:sequence>
          </xsd:extension>
        </xsd:complexContent>
      </xsd:complexType>
    </xsd:element>
    <xsd:element name="TSLACType" ma:index="19" ma:displayName="TSLAC Type" ma:format="Dropdown" ma:internalName="TSLACType">
      <xsd:simpleType>
        <xsd:restriction base="dms:Choice">
          <xsd:enumeration value="Agency Rules, Policies and Procedures"/>
          <xsd:enumeration value="Agency Search engines"/>
          <xsd:enumeration value="Agency staff contacts"/>
          <xsd:enumeration value="Databases"/>
          <xsd:enumeration value="Employment information"/>
          <xsd:enumeration value="Executive Orders"/>
          <xsd:enumeration value="External Fiscal Reports"/>
          <xsd:enumeration value="Forms and Form instructions"/>
          <xsd:enumeration value="Grants or Funding Opportunities"/>
          <xsd:enumeration value="Homepages"/>
          <xsd:enumeration value="Legal Opinions and Advice"/>
          <xsd:enumeration value="Legislation, Proposed Legislation, and Statutes"/>
          <xsd:enumeration value="Legislative Appropriations Requests"/>
          <xsd:enumeration value="Licenses and Licensing Information"/>
          <xsd:enumeration value="Mail and Telecommunication Listings"/>
          <xsd:enumeration value="Manuals and Instructions"/>
          <xsd:enumeration value="Maps"/>
          <xsd:enumeration value="Meeting Agendas"/>
          <xsd:enumeration value="Meeting Minutes"/>
          <xsd:enumeration value="Miscellaneous reports"/>
          <xsd:enumeration value="News or Press Releases"/>
          <xsd:enumeration value="Non-fiscal reports and studies"/>
          <xsd:enumeration value="Organization Charts"/>
          <xsd:enumeration value="Other publications"/>
          <xsd:enumeration value="Periodicals - Newsletters and Magazines"/>
          <xsd:enumeration value="Personnel Policies and Procedures"/>
          <xsd:enumeration value="Plans and Planning Information"/>
          <xsd:enumeration value="Programs and Services"/>
          <xsd:enumeration value="Reference materials"/>
          <xsd:enumeration value="Reports - Biennial or Annual"/>
          <xsd:enumeration value="Reports - Required Legislative"/>
          <xsd:enumeration value="Reports on Performance Measures"/>
          <xsd:enumeration value="Speeches and Papers"/>
          <xsd:enumeration value="Statistics"/>
          <xsd:enumeration value="Strategic Plans"/>
          <xsd:enumeration value="Training Materials"/>
          <xsd:enumeration value="Web documents - Undefine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17e8d30a-da91-4395-8dbc-c1e53e82d6c7}" ma:internalName="TaxCatchAll" ma:showField="CatchAllData" ma:web="1624d5a5-934e-431c-bdeb-2205adc15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Summary xmlns="1624d5a5-934e-431c-bdeb-2205adc15921">EIR Accessibility in Texas Procurement </DocumentSummary>
    <DocumentPublishDate xmlns="1624d5a5-934e-431c-bdeb-2205adc15921">2016-11-18T06:00:00+00:00</DocumentPublishDate>
    <DIRDepartment xmlns="1624d5a5-934e-431c-bdeb-2205adc15921">General</DIRDepartment>
    <SearchSummary xmlns="1624d5a5-934e-431c-bdeb-2205adc15921">EIR Accessibility in Texas Procurement </SearchSummary>
    <DocumentExtension xmlns="1624d5a5-934e-431c-bdeb-2205adc15921">pptx</DocumentExtension>
    <DocumentCategory xmlns="1624d5a5-934e-431c-bdeb-2205adc15921">Event Materials</DocumentCategory>
    <RedirectURL xmlns="1624d5a5-934e-431c-bdeb-2205adc15921">/portal/internal/resources/DocumentLibrary/Accessibility In Procurement Overview DIR Connect.pptx</RedirectURL>
    <TSLACSubject xmlns="1624d5a5-934e-431c-bdeb-2205adc15921">
      <Value>Executive Departments</Value>
      <Value>Government Information</Value>
    </TSLACSubject>
    <DocumentSize xmlns="1624d5a5-934e-431c-bdeb-2205adc15921">5577.92194879</DocumentSize>
    <TSLACType xmlns="1624d5a5-934e-431c-bdeb-2205adc15921">Web documents - Undefined</TSLACType>
    <SearchKeywords xmlns="1624d5a5-934e-431c-bdeb-2205adc15921">EIR Accessibility in Texas Procurement; procurement; accessibility; EIR; </SearchKeywords>
    <TaxCatchAll xmlns="1624d5a5-934e-431c-bdeb-2205adc15921"/>
    <TaxKeywordTaxHTField xmlns="1624d5a5-934e-431c-bdeb-2205adc15921">
      <Terms xmlns="http://schemas.microsoft.com/office/infopath/2007/PartnerControls"/>
    </TaxKeywordTaxHTField>
  </documentManagement>
</p:properties>
</file>

<file path=customXml/itemProps1.xml><?xml version="1.0" encoding="utf-8"?>
<ds:datastoreItem xmlns:ds="http://schemas.openxmlformats.org/officeDocument/2006/customXml" ds:itemID="{3879F450-4F4A-4D0F-871F-B1E89A8CA6B2}"/>
</file>

<file path=customXml/itemProps2.xml><?xml version="1.0" encoding="utf-8"?>
<ds:datastoreItem xmlns:ds="http://schemas.openxmlformats.org/officeDocument/2006/customXml" ds:itemID="{B333EEBD-F0B2-4B1F-81CE-83FA910A60E4}"/>
</file>

<file path=customXml/itemProps3.xml><?xml version="1.0" encoding="utf-8"?>
<ds:datastoreItem xmlns:ds="http://schemas.openxmlformats.org/officeDocument/2006/customXml" ds:itemID="{F1ED9A9E-6ADA-49B4-BE44-27458151A133}"/>
</file>

<file path=docProps/app.xml><?xml version="1.0" encoding="utf-8"?>
<Properties xmlns="http://schemas.openxmlformats.org/officeDocument/2006/extended-properties" xmlns:vt="http://schemas.openxmlformats.org/officeDocument/2006/docPropsVTypes">
  <Template/>
  <TotalTime>44199</TotalTime>
  <Words>1890</Words>
  <Application>Microsoft Office PowerPoint</Application>
  <PresentationFormat>Widescreen</PresentationFormat>
  <Paragraphs>324</Paragraphs>
  <Slides>25</Slides>
  <Notes>18</Notes>
  <HiddenSlides>1</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42" baseType="lpstr">
      <vt:lpstr>ＭＳ Ｐゴシック</vt:lpstr>
      <vt:lpstr>Arial</vt:lpstr>
      <vt:lpstr>Calibri</vt:lpstr>
      <vt:lpstr>Franklin Gothic Book</vt:lpstr>
      <vt:lpstr>Franklin Gothic Heavy</vt:lpstr>
      <vt:lpstr>Franklin Gothic Medium</vt:lpstr>
      <vt:lpstr>Franklin Gothic Medium Cond</vt:lpstr>
      <vt:lpstr>Gill Sans</vt:lpstr>
      <vt:lpstr>Lucida Grande</vt:lpstr>
      <vt:lpstr>Monotype Sorts</vt:lpstr>
      <vt:lpstr>Symbol</vt:lpstr>
      <vt:lpstr>Times New Roman</vt:lpstr>
      <vt:lpstr>Webdings</vt:lpstr>
      <vt:lpstr>Whitney SSm</vt:lpstr>
      <vt:lpstr>DIRTheme</vt:lpstr>
      <vt:lpstr>Master Title Slide - Title &amp; Bulleted List - Title on Header - Small Pink Rectangle Header - Logo in Top Right Corner</vt:lpstr>
      <vt:lpstr>Image</vt:lpstr>
      <vt:lpstr>EIR Accessibility in Texas Procurement</vt:lpstr>
      <vt:lpstr>Electronic and Information Resources (EIR) Accessibility Basics</vt:lpstr>
      <vt:lpstr>Understanding Disabilities </vt:lpstr>
      <vt:lpstr>IT Accessibility Regulations</vt:lpstr>
      <vt:lpstr>Scenario: Online Recruiting </vt:lpstr>
      <vt:lpstr>Accessibility-related Complaints / Legal Inquiries on the Rise    </vt:lpstr>
      <vt:lpstr>The Procurement Dependency </vt:lpstr>
      <vt:lpstr>EIR Accessibility in DIR’s Cooperative Contracts</vt:lpstr>
      <vt:lpstr>EIR Accessibility in DIR’s Cooperative Contracts(Cont.)</vt:lpstr>
      <vt:lpstr>Where Accessibility in Procurement Applies</vt:lpstr>
      <vt:lpstr>How Do We Know What’s Accessible?</vt:lpstr>
      <vt:lpstr>What is a VPAT?</vt:lpstr>
      <vt:lpstr>Analyzing the VPAT</vt:lpstr>
      <vt:lpstr>Analyzing a VPAT</vt:lpstr>
      <vt:lpstr>Questions for Vendors  and Organizations on ICT Accessibility</vt:lpstr>
      <vt:lpstr>Exception Process</vt:lpstr>
      <vt:lpstr>Assistance Tools</vt:lpstr>
      <vt:lpstr>Vendor VPAT Completion Instructions </vt:lpstr>
      <vt:lpstr>§213.18 / §213.38  Accessibility in Procurements</vt:lpstr>
      <vt:lpstr>Vendor EIR Accessibility Development Services Info Request</vt:lpstr>
      <vt:lpstr>PDAA Vendor Self Assessment Tool</vt:lpstr>
      <vt:lpstr>Vendor EIR Accessibility Review Report</vt:lpstr>
      <vt:lpstr>PDAA Additional Information Request</vt:lpstr>
      <vt:lpstr>Summary of assistance tools for EIR accessibility procurement decisions </vt:lpstr>
      <vt:lpstr>DIR Resources for EIR Accessibility in Procurement</vt:lpstr>
    </vt:vector>
  </TitlesOfParts>
  <Company>Texas Dept. of Information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In Procurement Overview DIR Connect</dc:title>
  <dc:creator>vbadillo</dc:creator>
  <cp:keywords/>
  <cp:lastModifiedBy>Chandra Thompson</cp:lastModifiedBy>
  <cp:revision>539</cp:revision>
  <cp:lastPrinted>2016-04-06T15:33:42Z</cp:lastPrinted>
  <dcterms:created xsi:type="dcterms:W3CDTF">2006-11-29T17:25:20Z</dcterms:created>
  <dcterms:modified xsi:type="dcterms:W3CDTF">2016-05-23T19:58:11Z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0x010100BC37E061906B8D41B78466604C53C4AE</vt:lpwstr>
  </property>
  <property fmtid="{D5CDD505-2E9C-101B-9397-08002B2CF9AE}" pid="3" name="WorkflowChangePath">
    <vt:lpwstr>4e7f0d7b-af58-4d14-a711-25a4e8942f2a,4;4e7f0d7b-af58-4d14-a711-25a4e8942f2a,4;4e7f0d7b-af58-4d14-a711-25a4e8942f2a,4;4e7f0d7b-af58-4d14-a711-25a4e8942f2a,4;4e7f0d7b-af58-4d14-a711-25a4e8942f2a,4;4e7f0d7b-af58-4d14-a711-25a4e8942f2a,4;4e7f0d7b-af58-4d14-a711-25a4e8942f2a,4;4e7f0d7b-af58-4d14-a711-25a4e8942f2a,8;4e7f0d7b-af58-4d14-a711-25a4e8942f2a,8;4e7f0d7b-af58-4d14-a711-25a4e8942f2a,8;4e7f0d7b-af58-4d14-a711-25a4e8942f2a,8;4e7f0d7b-af58-4d14-a711-25a4e8942f2a,8;4e7f0d7b-af58-4d14-a711-25a4e8942f2a,8;4e7f0d7b-af58-4d14-a711-25a4e8942f2a,8;4e7f0d7b-af58-4d14-a711-25a4e8942f2a,10;4e7f0d7b-af58-4d14-a711-25a4e8942f2a,10;4e7f0d7b-af58-4d14-a711-25a4e8942f2a,10;4e7f0d7b-af58-4d14-a711-25a4e8942f2a,10;4e7f0d7b-af58-4d14-a711-25a4e8942f2a,10;4e7f0d7b-af58-4d14-a711-25a4e8942f2a,10;4e7f0d7b-af58-4d14-a711-25a4e8942f2a,10;</vt:lpwstr>
  </property>
  <property fmtid="{D5CDD505-2E9C-101B-9397-08002B2CF9AE}" pid="4" name="TaxKeyword">
    <vt:lpwstr/>
  </property>
</Properties>
</file>